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Barlow Condensed" panose="00000506000000000000" pitchFamily="2" charset="0"/>
      <p:regular r:id="rId34"/>
      <p:bold r:id="rId35"/>
      <p:italic r:id="rId36"/>
      <p:boldItalic r:id="rId37"/>
    </p:embeddedFont>
    <p:embeddedFont>
      <p:font typeface="Barlow Semi Condensed" panose="00000506000000000000" pitchFamily="2" charset="0"/>
      <p:regular r:id="rId38"/>
      <p:bold r:id="rId39"/>
      <p:italic r:id="rId40"/>
      <p:boldItalic r:id="rId41"/>
    </p:embeddedFont>
    <p:embeddedFont>
      <p:font typeface="Barlow Semi Condensed Light" panose="00000406000000000000" pitchFamily="2" charset="0"/>
      <p:regular r:id="rId42"/>
      <p:bold r:id="rId43"/>
      <p:italic r:id="rId44"/>
      <p:boldItalic r:id="rId45"/>
    </p:embeddedFont>
    <p:embeddedFont>
      <p:font typeface="Denk One" panose="020B0604020202020204" charset="0"/>
      <p:regular r:id="rId46"/>
    </p:embeddedFont>
    <p:embeddedFont>
      <p:font typeface="Fira Sans Extra Condensed" panose="020B0503050000020004" pitchFamily="34" charset="0"/>
      <p:regular r:id="rId47"/>
      <p:bold r:id="rId48"/>
      <p:italic r:id="rId49"/>
      <p:boldItalic r:id="rId50"/>
    </p:embeddedFont>
    <p:embeddedFont>
      <p:font typeface="Georgia" panose="02040502050405020303" pitchFamily="18" charset="0"/>
      <p:regular r:id="rId51"/>
      <p:bold r:id="rId52"/>
      <p:italic r:id="rId53"/>
      <p:boldItalic r:id="rId54"/>
    </p:embeddedFont>
    <p:embeddedFont>
      <p:font typeface="Oxygen Light" panose="02000303000000000000" pitchFamily="2" charset="0"/>
      <p:regular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378CA2-5BC9-4CE8-B38B-8A5C684B1E8F}">
  <a:tblStyle styleId="{B6378CA2-5BC9-4CE8-B38B-8A5C684B1E8F}" styleName="Table_0">
    <a:wholeTbl>
      <a:tcTxStyle>
        <a:font>
          <a:latin typeface="Arial"/>
          <a:ea typeface="Arial"/>
          <a:cs typeface="Arial"/>
        </a:font>
        <a:srgbClr val="000000"/>
      </a:tcTxStyle>
      <a:tcStyle>
        <a:tcBdr>
          <a:left>
            <a:ln w="12700" cap="flat" cmpd="sng">
              <a:solidFill>
                <a:srgbClr val="343541"/>
              </a:solidFill>
              <a:prstDash val="solid"/>
              <a:round/>
              <a:headEnd type="none" w="sm" len="sm"/>
              <a:tailEnd type="none" w="sm" len="sm"/>
            </a:ln>
          </a:left>
          <a:right>
            <a:ln w="12700" cap="flat" cmpd="sng">
              <a:solidFill>
                <a:srgbClr val="343541"/>
              </a:solidFill>
              <a:prstDash val="solid"/>
              <a:round/>
              <a:headEnd type="none" w="sm" len="sm"/>
              <a:tailEnd type="none" w="sm" len="sm"/>
            </a:ln>
          </a:right>
          <a:top>
            <a:ln w="12700" cap="flat" cmpd="sng">
              <a:solidFill>
                <a:srgbClr val="343541"/>
              </a:solidFill>
              <a:prstDash val="solid"/>
              <a:round/>
              <a:headEnd type="none" w="sm" len="sm"/>
              <a:tailEnd type="none" w="sm" len="sm"/>
            </a:ln>
          </a:top>
          <a:bottom>
            <a:ln w="12700" cap="flat" cmpd="sng">
              <a:solidFill>
                <a:srgbClr val="343541"/>
              </a:solidFill>
              <a:prstDash val="solid"/>
              <a:round/>
              <a:headEnd type="none" w="sm" len="sm"/>
              <a:tailEnd type="none" w="sm" len="sm"/>
            </a:ln>
          </a:bottom>
          <a:insideH>
            <a:ln w="12700" cap="flat" cmpd="sng">
              <a:solidFill>
                <a:srgbClr val="343541"/>
              </a:solidFill>
              <a:prstDash val="solid"/>
              <a:round/>
              <a:headEnd type="none" w="sm" len="sm"/>
              <a:tailEnd type="none" w="sm" len="sm"/>
            </a:ln>
          </a:insideH>
          <a:insideV>
            <a:ln w="12700" cap="flat" cmpd="sng">
              <a:solidFill>
                <a:srgbClr val="343541"/>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6c6cb6ce8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6c6cb6ce8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54529be14a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54529be14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54529be14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54529be14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54529be14a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54529be14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4529be14a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4529be14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430617df2_0_1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430617df2_0_1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541abd595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541abd59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12487f30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12487f30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5430617df2_0_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5430617df2_0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5413831d83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5413831d8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54385ae7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54385ae7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54385ae71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54385ae71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54385ae71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54385ae71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5430617df2_0_1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5430617df2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541abd595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541abd595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430617df2_0_1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430617df2_0_1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54385ae71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54385ae71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41abd5952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541abd5952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41abd59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41abd59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430617df2_0_2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430617df2_0_2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4529be14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54529be14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שרון</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5430617df2_0_1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5430617df2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4385ae71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54385ae71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54529be14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54529be14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s"/>
              <a:t>נדב</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A5DDDA">
            <a:alpha val="7190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33126" y="1571150"/>
            <a:ext cx="49551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5500"/>
              <a:buNone/>
              <a:defRPr sz="5500">
                <a:solidFill>
                  <a:srgbClr val="FF7C3E"/>
                </a:solidFill>
              </a:defRPr>
            </a:lvl1pPr>
            <a:lvl2pPr lvl="1"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11" name="Google Shape;11;p2"/>
          <p:cNvSpPr/>
          <p:nvPr/>
        </p:nvSpPr>
        <p:spPr>
          <a:xfrm>
            <a:off x="100" y="44234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a:off x="633122" y="3249529"/>
            <a:ext cx="4352100" cy="7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rtl="0">
              <a:lnSpc>
                <a:spcPct val="100000"/>
              </a:lnSpc>
              <a:spcBef>
                <a:spcPts val="0"/>
              </a:spcBef>
              <a:spcAft>
                <a:spcPts val="0"/>
              </a:spcAft>
              <a:buClr>
                <a:srgbClr val="F4783C"/>
              </a:buClr>
              <a:buSzPts val="2800"/>
              <a:buNone/>
              <a:defRPr sz="2800">
                <a:solidFill>
                  <a:srgbClr val="F4783C"/>
                </a:solidFill>
              </a:defRPr>
            </a:lvl2pPr>
            <a:lvl3pPr lvl="2" rtl="0">
              <a:lnSpc>
                <a:spcPct val="100000"/>
              </a:lnSpc>
              <a:spcBef>
                <a:spcPts val="0"/>
              </a:spcBef>
              <a:spcAft>
                <a:spcPts val="0"/>
              </a:spcAft>
              <a:buClr>
                <a:srgbClr val="F4783C"/>
              </a:buClr>
              <a:buSzPts val="2800"/>
              <a:buNone/>
              <a:defRPr sz="2800">
                <a:solidFill>
                  <a:srgbClr val="F4783C"/>
                </a:solidFill>
              </a:defRPr>
            </a:lvl3pPr>
            <a:lvl4pPr lvl="3" rtl="0">
              <a:lnSpc>
                <a:spcPct val="100000"/>
              </a:lnSpc>
              <a:spcBef>
                <a:spcPts val="0"/>
              </a:spcBef>
              <a:spcAft>
                <a:spcPts val="0"/>
              </a:spcAft>
              <a:buClr>
                <a:srgbClr val="F4783C"/>
              </a:buClr>
              <a:buSzPts val="2800"/>
              <a:buNone/>
              <a:defRPr sz="2800">
                <a:solidFill>
                  <a:srgbClr val="F4783C"/>
                </a:solidFill>
              </a:defRPr>
            </a:lvl4pPr>
            <a:lvl5pPr lvl="4" rtl="0">
              <a:lnSpc>
                <a:spcPct val="100000"/>
              </a:lnSpc>
              <a:spcBef>
                <a:spcPts val="0"/>
              </a:spcBef>
              <a:spcAft>
                <a:spcPts val="0"/>
              </a:spcAft>
              <a:buClr>
                <a:srgbClr val="F4783C"/>
              </a:buClr>
              <a:buSzPts val="2800"/>
              <a:buNone/>
              <a:defRPr sz="2800">
                <a:solidFill>
                  <a:srgbClr val="F4783C"/>
                </a:solidFill>
              </a:defRPr>
            </a:lvl5pPr>
            <a:lvl6pPr lvl="5" rtl="0">
              <a:lnSpc>
                <a:spcPct val="100000"/>
              </a:lnSpc>
              <a:spcBef>
                <a:spcPts val="0"/>
              </a:spcBef>
              <a:spcAft>
                <a:spcPts val="0"/>
              </a:spcAft>
              <a:buClr>
                <a:srgbClr val="F4783C"/>
              </a:buClr>
              <a:buSzPts val="2800"/>
              <a:buNone/>
              <a:defRPr sz="2800">
                <a:solidFill>
                  <a:srgbClr val="F4783C"/>
                </a:solidFill>
              </a:defRPr>
            </a:lvl6pPr>
            <a:lvl7pPr lvl="6" rtl="0">
              <a:lnSpc>
                <a:spcPct val="100000"/>
              </a:lnSpc>
              <a:spcBef>
                <a:spcPts val="0"/>
              </a:spcBef>
              <a:spcAft>
                <a:spcPts val="0"/>
              </a:spcAft>
              <a:buClr>
                <a:srgbClr val="F4783C"/>
              </a:buClr>
              <a:buSzPts val="2800"/>
              <a:buNone/>
              <a:defRPr sz="2800">
                <a:solidFill>
                  <a:srgbClr val="F4783C"/>
                </a:solidFill>
              </a:defRPr>
            </a:lvl7pPr>
            <a:lvl8pPr lvl="7" rtl="0">
              <a:lnSpc>
                <a:spcPct val="100000"/>
              </a:lnSpc>
              <a:spcBef>
                <a:spcPts val="0"/>
              </a:spcBef>
              <a:spcAft>
                <a:spcPts val="0"/>
              </a:spcAft>
              <a:buClr>
                <a:srgbClr val="F4783C"/>
              </a:buClr>
              <a:buSzPts val="2800"/>
              <a:buNone/>
              <a:defRPr sz="2800">
                <a:solidFill>
                  <a:srgbClr val="F4783C"/>
                </a:solidFill>
              </a:defRPr>
            </a:lvl8pPr>
            <a:lvl9pPr lvl="8"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17_2_1_1_1_1">
    <p:bg>
      <p:bgPr>
        <a:solidFill>
          <a:srgbClr val="A5DDDA">
            <a:alpha val="71900"/>
          </a:srgbClr>
        </a:solidFill>
        <a:effectLst/>
      </p:bgPr>
    </p:bg>
    <p:spTree>
      <p:nvGrpSpPr>
        <p:cNvPr id="1" name="Shape 92"/>
        <p:cNvGrpSpPr/>
        <p:nvPr/>
      </p:nvGrpSpPr>
      <p:grpSpPr>
        <a:xfrm>
          <a:off x="0" y="0"/>
          <a:ext cx="0" cy="0"/>
          <a:chOff x="0" y="0"/>
          <a:chExt cx="0" cy="0"/>
        </a:xfrm>
      </p:grpSpPr>
      <p:sp>
        <p:nvSpPr>
          <p:cNvPr id="93" name="Google Shape;93;p11"/>
          <p:cNvSpPr/>
          <p:nvPr/>
        </p:nvSpPr>
        <p:spPr>
          <a:xfrm flipH="1">
            <a:off x="7020050"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flipH="1">
            <a:off x="1146900" y="1498575"/>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flipH="1">
            <a:off x="4082377" y="1503820"/>
            <a:ext cx="960000" cy="774900"/>
          </a:xfrm>
          <a:prstGeom prst="rect">
            <a:avLst/>
          </a:pr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6261050"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387900" y="2651824"/>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flipH="1">
            <a:off x="3323377" y="2666037"/>
            <a:ext cx="2478000" cy="2103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subTitle" idx="1"/>
          </p:nvPr>
        </p:nvSpPr>
        <p:spPr>
          <a:xfrm flipH="1">
            <a:off x="525450"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1"/>
          <p:cNvSpPr txBox="1">
            <a:spLocks noGrp="1"/>
          </p:cNvSpPr>
          <p:nvPr>
            <p:ph type="subTitle" idx="2"/>
          </p:nvPr>
        </p:nvSpPr>
        <p:spPr>
          <a:xfrm flipH="1">
            <a:off x="525450"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3" name="Google Shape;103;p11"/>
          <p:cNvSpPr txBox="1">
            <a:spLocks noGrp="1"/>
          </p:cNvSpPr>
          <p:nvPr>
            <p:ph type="subTitle" idx="3"/>
          </p:nvPr>
        </p:nvSpPr>
        <p:spPr>
          <a:xfrm flipH="1">
            <a:off x="3460927"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1"/>
          <p:cNvSpPr txBox="1">
            <a:spLocks noGrp="1"/>
          </p:cNvSpPr>
          <p:nvPr>
            <p:ph type="subTitle" idx="4"/>
          </p:nvPr>
        </p:nvSpPr>
        <p:spPr>
          <a:xfrm flipH="1">
            <a:off x="3460927"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5" name="Google Shape;105;p11"/>
          <p:cNvSpPr txBox="1">
            <a:spLocks noGrp="1"/>
          </p:cNvSpPr>
          <p:nvPr>
            <p:ph type="subTitle" idx="5"/>
          </p:nvPr>
        </p:nvSpPr>
        <p:spPr>
          <a:xfrm flipH="1">
            <a:off x="6398600" y="3556750"/>
            <a:ext cx="2202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1"/>
          <p:cNvSpPr txBox="1">
            <a:spLocks noGrp="1"/>
          </p:cNvSpPr>
          <p:nvPr>
            <p:ph type="subTitle" idx="6"/>
          </p:nvPr>
        </p:nvSpPr>
        <p:spPr>
          <a:xfrm flipH="1">
            <a:off x="6398600" y="2984350"/>
            <a:ext cx="22029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107" name="Google Shape;107;p11"/>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 DESIGN 3">
  <p:cSld name="CUSTOM_17_2_1_1_2_1">
    <p:bg>
      <p:bgPr>
        <a:solidFill>
          <a:srgbClr val="A5DDDA">
            <a:alpha val="71900"/>
          </a:srgbClr>
        </a:solidFill>
        <a:effectLst/>
      </p:bgPr>
    </p:bg>
    <p:spTree>
      <p:nvGrpSpPr>
        <p:cNvPr id="1" name="Shape 108"/>
        <p:cNvGrpSpPr/>
        <p:nvPr/>
      </p:nvGrpSpPr>
      <p:grpSpPr>
        <a:xfrm>
          <a:off x="0" y="0"/>
          <a:ext cx="0" cy="0"/>
          <a:chOff x="0" y="0"/>
          <a:chExt cx="0" cy="0"/>
        </a:xfrm>
      </p:grpSpPr>
      <p:sp>
        <p:nvSpPr>
          <p:cNvPr id="109" name="Google Shape;109;p1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2"/>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2"/>
          <p:cNvGrpSpPr/>
          <p:nvPr/>
        </p:nvGrpSpPr>
        <p:grpSpPr>
          <a:xfrm>
            <a:off x="8441191" y="3791774"/>
            <a:ext cx="197076" cy="216135"/>
            <a:chOff x="7799791" y="3438161"/>
            <a:chExt cx="197076" cy="216135"/>
          </a:xfrm>
        </p:grpSpPr>
        <p:sp>
          <p:nvSpPr>
            <p:cNvPr id="112" name="Google Shape;112;p12"/>
            <p:cNvSpPr/>
            <p:nvPr/>
          </p:nvSpPr>
          <p:spPr>
            <a:xfrm>
              <a:off x="7799791" y="3455891"/>
              <a:ext cx="189541" cy="198405"/>
            </a:xfrm>
            <a:custGeom>
              <a:avLst/>
              <a:gdLst/>
              <a:ahLst/>
              <a:cxnLst/>
              <a:rect l="l" t="t" r="r" b="b"/>
              <a:pathLst>
                <a:path w="3421" h="3581" extrusionOk="0">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2"/>
            <p:cNvSpPr/>
            <p:nvPr/>
          </p:nvSpPr>
          <p:spPr>
            <a:xfrm>
              <a:off x="7866888" y="3469410"/>
              <a:ext cx="62497" cy="151533"/>
            </a:xfrm>
            <a:custGeom>
              <a:avLst/>
              <a:gdLst/>
              <a:ahLst/>
              <a:cxnLst/>
              <a:rect l="l" t="t" r="r" b="b"/>
              <a:pathLst>
                <a:path w="1128" h="2735" extrusionOk="0">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a:off x="7860461" y="3556232"/>
              <a:ext cx="93690" cy="50529"/>
            </a:xfrm>
            <a:custGeom>
              <a:avLst/>
              <a:gdLst/>
              <a:ahLst/>
              <a:cxnLst/>
              <a:rect l="l" t="t" r="r" b="b"/>
              <a:pathLst>
                <a:path w="1691" h="912" extrusionOk="0">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p:nvPr/>
          </p:nvSpPr>
          <p:spPr>
            <a:xfrm>
              <a:off x="7848160" y="3502155"/>
              <a:ext cx="73633" cy="49033"/>
            </a:xfrm>
            <a:custGeom>
              <a:avLst/>
              <a:gdLst/>
              <a:ahLst/>
              <a:cxnLst/>
              <a:rect l="l" t="t" r="r" b="b"/>
              <a:pathLst>
                <a:path w="1329" h="885" extrusionOk="0">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a:off x="7807492" y="3438161"/>
              <a:ext cx="189374" cy="198350"/>
            </a:xfrm>
            <a:custGeom>
              <a:avLst/>
              <a:gdLst/>
              <a:ahLst/>
              <a:cxnLst/>
              <a:rect l="l" t="t" r="r" b="b"/>
              <a:pathLst>
                <a:path w="3418" h="3580" extrusionOk="0">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p:nvPr/>
          </p:nvSpPr>
          <p:spPr>
            <a:xfrm>
              <a:off x="7874423" y="3451791"/>
              <a:ext cx="62497" cy="151422"/>
            </a:xfrm>
            <a:custGeom>
              <a:avLst/>
              <a:gdLst/>
              <a:ahLst/>
              <a:cxnLst/>
              <a:rect l="l" t="t" r="r" b="b"/>
              <a:pathLst>
                <a:path w="1128" h="2733" extrusionOk="0">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p:nvPr/>
          </p:nvSpPr>
          <p:spPr>
            <a:xfrm>
              <a:off x="7868051" y="3538668"/>
              <a:ext cx="93634" cy="50308"/>
            </a:xfrm>
            <a:custGeom>
              <a:avLst/>
              <a:gdLst/>
              <a:ahLst/>
              <a:cxnLst/>
              <a:rect l="l" t="t" r="r" b="b"/>
              <a:pathLst>
                <a:path w="1690" h="908" extrusionOk="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p:nvPr/>
          </p:nvSpPr>
          <p:spPr>
            <a:xfrm>
              <a:off x="7855917" y="3484370"/>
              <a:ext cx="73467" cy="49200"/>
            </a:xfrm>
            <a:custGeom>
              <a:avLst/>
              <a:gdLst/>
              <a:ahLst/>
              <a:cxnLst/>
              <a:rect l="l" t="t" r="r" b="b"/>
              <a:pathLst>
                <a:path w="1326" h="888" extrusionOk="0">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2"/>
          <p:cNvSpPr/>
          <p:nvPr/>
        </p:nvSpPr>
        <p:spPr>
          <a:xfrm flipH="1">
            <a:off x="4786900"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2"/>
          <p:cNvSpPr/>
          <p:nvPr/>
        </p:nvSpPr>
        <p:spPr>
          <a:xfrm flipH="1">
            <a:off x="47868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ubTitle" idx="1"/>
          </p:nvPr>
        </p:nvSpPr>
        <p:spPr>
          <a:xfrm flipH="1">
            <a:off x="4032347" y="1305075"/>
            <a:ext cx="44493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r"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23" name="Google Shape;123;p12"/>
          <p:cNvSpPr txBox="1">
            <a:spLocks noGrp="1"/>
          </p:cNvSpPr>
          <p:nvPr>
            <p:ph type="subTitle" idx="2"/>
          </p:nvPr>
        </p:nvSpPr>
        <p:spPr>
          <a:xfrm flipH="1">
            <a:off x="5861450" y="3140250"/>
            <a:ext cx="2620200" cy="57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24" name="Google Shape;124;p12"/>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 DESIGN 4">
  <p:cSld name="CUSTOM_17_2_1_1_2_1_1">
    <p:bg>
      <p:bgPr>
        <a:solidFill>
          <a:srgbClr val="A5DDDA">
            <a:alpha val="71900"/>
          </a:srgbClr>
        </a:solidFill>
        <a:effectLst/>
      </p:bgPr>
    </p:bg>
    <p:spTree>
      <p:nvGrpSpPr>
        <p:cNvPr id="1" name="Shape 125"/>
        <p:cNvGrpSpPr/>
        <p:nvPr/>
      </p:nvGrpSpPr>
      <p:grpSpPr>
        <a:xfrm>
          <a:off x="0" y="0"/>
          <a:ext cx="0" cy="0"/>
          <a:chOff x="0" y="0"/>
          <a:chExt cx="0" cy="0"/>
        </a:xfrm>
      </p:grpSpPr>
      <p:sp>
        <p:nvSpPr>
          <p:cNvPr id="126" name="Google Shape;126;p1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a:spLocks noGrp="1"/>
          </p:cNvSpPr>
          <p:nvPr>
            <p:ph type="ctrTitle"/>
          </p:nvPr>
        </p:nvSpPr>
        <p:spPr>
          <a:xfrm>
            <a:off x="596500" y="397650"/>
            <a:ext cx="5118600" cy="591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129" name="Google Shape;129;p13"/>
          <p:cNvSpPr/>
          <p:nvPr/>
        </p:nvSpPr>
        <p:spPr>
          <a:xfrm>
            <a:off x="387998" y="2193900"/>
            <a:ext cx="3997800" cy="254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87999" y="1307450"/>
            <a:ext cx="3997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ubTitle" idx="1"/>
          </p:nvPr>
        </p:nvSpPr>
        <p:spPr>
          <a:xfrm flipH="1">
            <a:off x="596499" y="1305075"/>
            <a:ext cx="44493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rtl="0">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a:endParaRPr/>
          </a:p>
        </p:txBody>
      </p:sp>
      <p:sp>
        <p:nvSpPr>
          <p:cNvPr id="132" name="Google Shape;132;p13"/>
          <p:cNvSpPr txBox="1">
            <a:spLocks noGrp="1"/>
          </p:cNvSpPr>
          <p:nvPr>
            <p:ph type="subTitle" idx="2"/>
          </p:nvPr>
        </p:nvSpPr>
        <p:spPr>
          <a:xfrm flipH="1">
            <a:off x="596499" y="3140250"/>
            <a:ext cx="26202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 DESIGN 5">
  <p:cSld name="CUSTOM_17_2_1_1_2_2_1">
    <p:bg>
      <p:bgPr>
        <a:solidFill>
          <a:srgbClr val="A5DDDA">
            <a:alpha val="71900"/>
          </a:srgbClr>
        </a:solidFill>
        <a:effectLst/>
      </p:bgPr>
    </p:bg>
    <p:spTree>
      <p:nvGrpSpPr>
        <p:cNvPr id="1" name="Shape 133"/>
        <p:cNvGrpSpPr/>
        <p:nvPr/>
      </p:nvGrpSpPr>
      <p:grpSpPr>
        <a:xfrm>
          <a:off x="0" y="0"/>
          <a:ext cx="0" cy="0"/>
          <a:chOff x="0" y="0"/>
          <a:chExt cx="0" cy="0"/>
        </a:xfrm>
      </p:grpSpPr>
      <p:sp>
        <p:nvSpPr>
          <p:cNvPr id="134" name="Google Shape;134;p14"/>
          <p:cNvSpPr/>
          <p:nvPr/>
        </p:nvSpPr>
        <p:spPr>
          <a:xfrm>
            <a:off x="382650" y="1394800"/>
            <a:ext cx="8378700" cy="3349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4"/>
          <p:cNvGrpSpPr/>
          <p:nvPr/>
        </p:nvGrpSpPr>
        <p:grpSpPr>
          <a:xfrm>
            <a:off x="1386778" y="680622"/>
            <a:ext cx="222507" cy="232480"/>
            <a:chOff x="6537453" y="1282372"/>
            <a:chExt cx="222507" cy="232480"/>
          </a:xfrm>
        </p:grpSpPr>
        <p:sp>
          <p:nvSpPr>
            <p:cNvPr id="136" name="Google Shape;136;p14"/>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txBox="1">
            <a:spLocks noGrp="1"/>
          </p:cNvSpPr>
          <p:nvPr>
            <p:ph type="subTitle" idx="1"/>
          </p:nvPr>
        </p:nvSpPr>
        <p:spPr>
          <a:xfrm flipH="1">
            <a:off x="1217250" y="2285550"/>
            <a:ext cx="6709500" cy="57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4"/>
          <p:cNvSpPr txBox="1">
            <a:spLocks noGrp="1"/>
          </p:cNvSpPr>
          <p:nvPr>
            <p:ph type="subTitle" idx="2"/>
          </p:nvPr>
        </p:nvSpPr>
        <p:spPr>
          <a:xfrm>
            <a:off x="927750" y="1780038"/>
            <a:ext cx="7288500" cy="44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b="1">
                <a:solidFill>
                  <a:srgbClr val="FF7C3E"/>
                </a:solidFill>
                <a:latin typeface="Denk One"/>
                <a:ea typeface="Denk One"/>
                <a:cs typeface="Denk One"/>
                <a:sym typeface="Denk One"/>
              </a:defRPr>
            </a:lvl9pPr>
          </a:lstStyle>
          <a:p>
            <a:endParaRPr/>
          </a:p>
        </p:txBody>
      </p:sp>
      <p:sp>
        <p:nvSpPr>
          <p:cNvPr id="147" name="Google Shape;147;p14"/>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LANK SLIDE">
  <p:cSld name="CUSTOM_17_2_1_1_2_2_1_1">
    <p:bg>
      <p:bgPr>
        <a:solidFill>
          <a:srgbClr val="A5DDDA">
            <a:alpha val="71900"/>
          </a:srgbClr>
        </a:solidFill>
        <a:effectLst/>
      </p:bgPr>
    </p:bg>
    <p:spTree>
      <p:nvGrpSpPr>
        <p:cNvPr id="1" name="Shape 148"/>
        <p:cNvGrpSpPr/>
        <p:nvPr/>
      </p:nvGrpSpPr>
      <p:grpSpPr>
        <a:xfrm>
          <a:off x="0" y="0"/>
          <a:ext cx="0" cy="0"/>
          <a:chOff x="0" y="0"/>
          <a:chExt cx="0" cy="0"/>
        </a:xfrm>
      </p:grpSpPr>
      <p:grpSp>
        <p:nvGrpSpPr>
          <p:cNvPr id="149" name="Google Shape;149;p15"/>
          <p:cNvGrpSpPr/>
          <p:nvPr/>
        </p:nvGrpSpPr>
        <p:grpSpPr>
          <a:xfrm>
            <a:off x="1386778" y="680622"/>
            <a:ext cx="222507" cy="232480"/>
            <a:chOff x="6537453" y="1282372"/>
            <a:chExt cx="222507" cy="232480"/>
          </a:xfrm>
        </p:grpSpPr>
        <p:sp>
          <p:nvSpPr>
            <p:cNvPr id="150" name="Google Shape;150;p15"/>
            <p:cNvSpPr/>
            <p:nvPr/>
          </p:nvSpPr>
          <p:spPr>
            <a:xfrm>
              <a:off x="6544489" y="1289187"/>
              <a:ext cx="215470" cy="225665"/>
            </a:xfrm>
            <a:custGeom>
              <a:avLst/>
              <a:gdLst/>
              <a:ahLst/>
              <a:cxnLst/>
              <a:rect l="l" t="t" r="r" b="b"/>
              <a:pathLst>
                <a:path w="3889" h="4073" extrusionOk="0">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612750" y="1304756"/>
              <a:ext cx="70974" cy="172143"/>
            </a:xfrm>
            <a:custGeom>
              <a:avLst/>
              <a:gdLst/>
              <a:ahLst/>
              <a:cxnLst/>
              <a:rect l="l" t="t" r="r" b="b"/>
              <a:pathLst>
                <a:path w="1281" h="3107" extrusionOk="0">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584604" y="1403490"/>
              <a:ext cx="106488" cy="57344"/>
            </a:xfrm>
            <a:custGeom>
              <a:avLst/>
              <a:gdLst/>
              <a:ahLst/>
              <a:cxnLst/>
              <a:rect l="l" t="t" r="r" b="b"/>
              <a:pathLst>
                <a:path w="1922" h="1035" extrusionOk="0">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621283" y="1341768"/>
              <a:ext cx="83662" cy="55904"/>
            </a:xfrm>
            <a:custGeom>
              <a:avLst/>
              <a:gdLst/>
              <a:ahLst/>
              <a:cxnLst/>
              <a:rect l="l" t="t" r="r" b="b"/>
              <a:pathLst>
                <a:path w="1510" h="1009" extrusionOk="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6537453" y="1282372"/>
              <a:ext cx="215525" cy="225498"/>
            </a:xfrm>
            <a:custGeom>
              <a:avLst/>
              <a:gdLst/>
              <a:ahLst/>
              <a:cxnLst/>
              <a:rect l="l" t="t" r="r" b="b"/>
              <a:pathLst>
                <a:path w="3890" h="4070" extrusionOk="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6605769" y="1297941"/>
              <a:ext cx="70974" cy="172143"/>
            </a:xfrm>
            <a:custGeom>
              <a:avLst/>
              <a:gdLst/>
              <a:ahLst/>
              <a:cxnLst/>
              <a:rect l="l" t="t" r="r" b="b"/>
              <a:pathLst>
                <a:path w="1281" h="3107" extrusionOk="0">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6577567" y="1396509"/>
              <a:ext cx="106544" cy="57344"/>
            </a:xfrm>
            <a:custGeom>
              <a:avLst/>
              <a:gdLst/>
              <a:ahLst/>
              <a:cxnLst/>
              <a:rect l="l" t="t" r="r" b="b"/>
              <a:pathLst>
                <a:path w="1923" h="1035" extrusionOk="0">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614301" y="1334786"/>
              <a:ext cx="83606" cy="56070"/>
            </a:xfrm>
            <a:custGeom>
              <a:avLst/>
              <a:gdLst/>
              <a:ahLst/>
              <a:cxnLst/>
              <a:rect l="l" t="t" r="r" b="b"/>
              <a:pathLst>
                <a:path w="1509" h="1012" extrusionOk="0">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5"/>
          <p:cNvSpPr/>
          <p:nvPr/>
        </p:nvSpPr>
        <p:spPr>
          <a:xfrm flipH="1">
            <a:off x="388000"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7_2_1_1_2_2_1_1_1">
    <p:bg>
      <p:bgPr>
        <a:solidFill>
          <a:srgbClr val="A5DDDA">
            <a:alpha val="71900"/>
          </a:srgbClr>
        </a:solidFill>
        <a:effectLst/>
      </p:bgPr>
    </p:bg>
    <p:spTree>
      <p:nvGrpSpPr>
        <p:cNvPr id="1" name="Shape 160"/>
        <p:cNvGrpSpPr/>
        <p:nvPr/>
      </p:nvGrpSpPr>
      <p:grpSpPr>
        <a:xfrm>
          <a:off x="0" y="0"/>
          <a:ext cx="0" cy="0"/>
          <a:chOff x="0" y="0"/>
          <a:chExt cx="0" cy="0"/>
        </a:xfrm>
      </p:grpSpPr>
      <p:sp>
        <p:nvSpPr>
          <p:cNvPr id="161" name="Google Shape;161;p16"/>
          <p:cNvSpPr/>
          <p:nvPr/>
        </p:nvSpPr>
        <p:spPr>
          <a:xfrm>
            <a:off x="382675" y="397650"/>
            <a:ext cx="35880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txBox="1">
            <a:spLocks noGrp="1"/>
          </p:cNvSpPr>
          <p:nvPr>
            <p:ph type="subTitle" idx="1"/>
          </p:nvPr>
        </p:nvSpPr>
        <p:spPr>
          <a:xfrm flipH="1">
            <a:off x="956400" y="2448700"/>
            <a:ext cx="2366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3" name="Google Shape;163;p16"/>
          <p:cNvSpPr txBox="1">
            <a:spLocks noGrp="1"/>
          </p:cNvSpPr>
          <p:nvPr>
            <p:ph type="ctrTitle"/>
          </p:nvPr>
        </p:nvSpPr>
        <p:spPr>
          <a:xfrm>
            <a:off x="956400" y="1867000"/>
            <a:ext cx="2440500" cy="59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 DESIGN 6">
  <p:cSld name="CUSTOM_17_2_1_1_2_2_1_1_1_1">
    <p:bg>
      <p:bgPr>
        <a:solidFill>
          <a:srgbClr val="A5DDDA">
            <a:alpha val="71900"/>
          </a:srgbClr>
        </a:solidFill>
        <a:effectLst/>
      </p:bgPr>
    </p:bg>
    <p:spTree>
      <p:nvGrpSpPr>
        <p:cNvPr id="1" name="Shape 164"/>
        <p:cNvGrpSpPr/>
        <p:nvPr/>
      </p:nvGrpSpPr>
      <p:grpSpPr>
        <a:xfrm>
          <a:off x="0" y="0"/>
          <a:ext cx="0" cy="0"/>
          <a:chOff x="0" y="0"/>
          <a:chExt cx="0" cy="0"/>
        </a:xfrm>
      </p:grpSpPr>
      <p:sp>
        <p:nvSpPr>
          <p:cNvPr id="165" name="Google Shape;165;p17"/>
          <p:cNvSpPr/>
          <p:nvPr/>
        </p:nvSpPr>
        <p:spPr>
          <a:xfrm>
            <a:off x="394800" y="397650"/>
            <a:ext cx="83544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txBox="1">
            <a:spLocks noGrp="1"/>
          </p:cNvSpPr>
          <p:nvPr>
            <p:ph type="subTitle" idx="1"/>
          </p:nvPr>
        </p:nvSpPr>
        <p:spPr>
          <a:xfrm flipH="1">
            <a:off x="956300" y="1521075"/>
            <a:ext cx="549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7" name="Google Shape;167;p17"/>
          <p:cNvSpPr txBox="1">
            <a:spLocks noGrp="1"/>
          </p:cNvSpPr>
          <p:nvPr>
            <p:ph type="ctrTitle"/>
          </p:nvPr>
        </p:nvSpPr>
        <p:spPr>
          <a:xfrm>
            <a:off x="956300" y="930075"/>
            <a:ext cx="2440500" cy="59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A5DDDA">
            <a:alpha val="71900"/>
          </a:srgbClr>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3"/>
        <p:cNvGrpSpPr/>
        <p:nvPr/>
      </p:nvGrpSpPr>
      <p:grpSpPr>
        <a:xfrm>
          <a:off x="0" y="0"/>
          <a:ext cx="0" cy="0"/>
          <a:chOff x="0" y="0"/>
          <a:chExt cx="0" cy="0"/>
        </a:xfrm>
      </p:grpSpPr>
      <p:sp>
        <p:nvSpPr>
          <p:cNvPr id="174" name="Google Shape;17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6" name="Google Shape;17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9" name="Google Shape;1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solidFill>
          <a:srgbClr val="A5DDDA">
            <a:alpha val="71900"/>
          </a:srgbClr>
        </a:solidFill>
        <a:effectLst/>
      </p:bgPr>
    </p:bg>
    <p:spTree>
      <p:nvGrpSpPr>
        <p:cNvPr id="1" name="Shape 13"/>
        <p:cNvGrpSpPr/>
        <p:nvPr/>
      </p:nvGrpSpPr>
      <p:grpSpPr>
        <a:xfrm>
          <a:off x="0" y="0"/>
          <a:ext cx="0" cy="0"/>
          <a:chOff x="0" y="0"/>
          <a:chExt cx="0" cy="0"/>
        </a:xfrm>
      </p:grpSpPr>
      <p:sp>
        <p:nvSpPr>
          <p:cNvPr id="14" name="Google Shape;14;p3"/>
          <p:cNvSpPr/>
          <p:nvPr/>
        </p:nvSpPr>
        <p:spPr>
          <a:xfrm>
            <a:off x="4706700" y="397650"/>
            <a:ext cx="44373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00" y="4426500"/>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5810800" y="6358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18" name="Google Shape;18;p3"/>
          <p:cNvSpPr txBox="1">
            <a:spLocks noGrp="1"/>
          </p:cNvSpPr>
          <p:nvPr>
            <p:ph type="subTitle" idx="1"/>
          </p:nvPr>
        </p:nvSpPr>
        <p:spPr>
          <a:xfrm>
            <a:off x="5810800" y="10315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19" name="Google Shape;19;p3"/>
          <p:cNvSpPr txBox="1">
            <a:spLocks noGrp="1"/>
          </p:cNvSpPr>
          <p:nvPr>
            <p:ph type="title" idx="2" hasCustomPrompt="1"/>
          </p:nvPr>
        </p:nvSpPr>
        <p:spPr>
          <a:xfrm>
            <a:off x="4114235" y="6380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0" name="Google Shape;20;p3"/>
          <p:cNvSpPr txBox="1">
            <a:spLocks noGrp="1"/>
          </p:cNvSpPr>
          <p:nvPr>
            <p:ph type="ctrTitle" idx="3"/>
          </p:nvPr>
        </p:nvSpPr>
        <p:spPr>
          <a:xfrm>
            <a:off x="532475" y="1763700"/>
            <a:ext cx="34407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3600"/>
              <a:buNone/>
              <a:defRPr sz="3600">
                <a:solidFill>
                  <a:srgbClr val="FF7C3E"/>
                </a:solidFill>
              </a:defRPr>
            </a:lvl1pPr>
            <a:lvl2pPr lvl="1" rtl="0">
              <a:spcBef>
                <a:spcPts val="0"/>
              </a:spcBef>
              <a:spcAft>
                <a:spcPts val="0"/>
              </a:spcAft>
              <a:buClr>
                <a:srgbClr val="FF7C3E"/>
              </a:buClr>
              <a:buSzPts val="1800"/>
              <a:buNone/>
              <a:defRPr sz="1800">
                <a:solidFill>
                  <a:srgbClr val="FF7C3E"/>
                </a:solidFill>
              </a:defRPr>
            </a:lvl2pPr>
            <a:lvl3pPr lvl="2" rtl="0">
              <a:spcBef>
                <a:spcPts val="0"/>
              </a:spcBef>
              <a:spcAft>
                <a:spcPts val="0"/>
              </a:spcAft>
              <a:buClr>
                <a:srgbClr val="FF7C3E"/>
              </a:buClr>
              <a:buSzPts val="1800"/>
              <a:buNone/>
              <a:defRPr sz="1800">
                <a:solidFill>
                  <a:srgbClr val="FF7C3E"/>
                </a:solidFill>
              </a:defRPr>
            </a:lvl3pPr>
            <a:lvl4pPr lvl="3" rtl="0">
              <a:spcBef>
                <a:spcPts val="0"/>
              </a:spcBef>
              <a:spcAft>
                <a:spcPts val="0"/>
              </a:spcAft>
              <a:buClr>
                <a:srgbClr val="FF7C3E"/>
              </a:buClr>
              <a:buSzPts val="1800"/>
              <a:buNone/>
              <a:defRPr sz="1800">
                <a:solidFill>
                  <a:srgbClr val="FF7C3E"/>
                </a:solidFill>
              </a:defRPr>
            </a:lvl4pPr>
            <a:lvl5pPr lvl="4" rtl="0">
              <a:spcBef>
                <a:spcPts val="0"/>
              </a:spcBef>
              <a:spcAft>
                <a:spcPts val="0"/>
              </a:spcAft>
              <a:buClr>
                <a:srgbClr val="FF7C3E"/>
              </a:buClr>
              <a:buSzPts val="1800"/>
              <a:buNone/>
              <a:defRPr sz="1800">
                <a:solidFill>
                  <a:srgbClr val="FF7C3E"/>
                </a:solidFill>
              </a:defRPr>
            </a:lvl5pPr>
            <a:lvl6pPr lvl="5" rtl="0">
              <a:spcBef>
                <a:spcPts val="0"/>
              </a:spcBef>
              <a:spcAft>
                <a:spcPts val="0"/>
              </a:spcAft>
              <a:buClr>
                <a:srgbClr val="FF7C3E"/>
              </a:buClr>
              <a:buSzPts val="1800"/>
              <a:buNone/>
              <a:defRPr sz="1800">
                <a:solidFill>
                  <a:srgbClr val="FF7C3E"/>
                </a:solidFill>
              </a:defRPr>
            </a:lvl6pPr>
            <a:lvl7pPr lvl="6" rtl="0">
              <a:spcBef>
                <a:spcPts val="0"/>
              </a:spcBef>
              <a:spcAft>
                <a:spcPts val="0"/>
              </a:spcAft>
              <a:buClr>
                <a:srgbClr val="FF7C3E"/>
              </a:buClr>
              <a:buSzPts val="1800"/>
              <a:buNone/>
              <a:defRPr sz="1800">
                <a:solidFill>
                  <a:srgbClr val="FF7C3E"/>
                </a:solidFill>
              </a:defRPr>
            </a:lvl7pPr>
            <a:lvl8pPr lvl="7" rtl="0">
              <a:spcBef>
                <a:spcPts val="0"/>
              </a:spcBef>
              <a:spcAft>
                <a:spcPts val="0"/>
              </a:spcAft>
              <a:buClr>
                <a:srgbClr val="FF7C3E"/>
              </a:buClr>
              <a:buSzPts val="1800"/>
              <a:buNone/>
              <a:defRPr sz="1800">
                <a:solidFill>
                  <a:srgbClr val="FF7C3E"/>
                </a:solidFill>
              </a:defRPr>
            </a:lvl8pPr>
            <a:lvl9pPr lvl="8" rtl="0">
              <a:spcBef>
                <a:spcPts val="0"/>
              </a:spcBef>
              <a:spcAft>
                <a:spcPts val="0"/>
              </a:spcAft>
              <a:buClr>
                <a:srgbClr val="FF7C3E"/>
              </a:buClr>
              <a:buSzPts val="1800"/>
              <a:buNone/>
              <a:defRPr sz="1800">
                <a:solidFill>
                  <a:srgbClr val="FF7C3E"/>
                </a:solidFill>
              </a:defRPr>
            </a:lvl9pPr>
          </a:lstStyle>
          <a:p>
            <a:endParaRPr/>
          </a:p>
        </p:txBody>
      </p:sp>
      <p:sp>
        <p:nvSpPr>
          <p:cNvPr id="21" name="Google Shape;21;p3"/>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22" name="Google Shape;22;p3"/>
          <p:cNvSpPr txBox="1">
            <a:spLocks noGrp="1"/>
          </p:cNvSpPr>
          <p:nvPr>
            <p:ph type="ctrTitle" idx="4"/>
          </p:nvPr>
        </p:nvSpPr>
        <p:spPr>
          <a:xfrm>
            <a:off x="5810800" y="125737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3" name="Google Shape;23;p3"/>
          <p:cNvSpPr txBox="1">
            <a:spLocks noGrp="1"/>
          </p:cNvSpPr>
          <p:nvPr>
            <p:ph type="subTitle" idx="5"/>
          </p:nvPr>
        </p:nvSpPr>
        <p:spPr>
          <a:xfrm>
            <a:off x="5810800" y="165307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24" name="Google Shape;24;p3"/>
          <p:cNvSpPr txBox="1">
            <a:spLocks noGrp="1"/>
          </p:cNvSpPr>
          <p:nvPr>
            <p:ph type="title" idx="6" hasCustomPrompt="1"/>
          </p:nvPr>
        </p:nvSpPr>
        <p:spPr>
          <a:xfrm>
            <a:off x="4114235" y="125958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5" name="Google Shape;25;p3"/>
          <p:cNvSpPr txBox="1">
            <a:spLocks noGrp="1"/>
          </p:cNvSpPr>
          <p:nvPr>
            <p:ph type="ctrTitle" idx="7"/>
          </p:nvPr>
        </p:nvSpPr>
        <p:spPr>
          <a:xfrm>
            <a:off x="5810800" y="188275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6" name="Google Shape;26;p3"/>
          <p:cNvSpPr txBox="1">
            <a:spLocks noGrp="1"/>
          </p:cNvSpPr>
          <p:nvPr>
            <p:ph type="subTitle" idx="8"/>
          </p:nvPr>
        </p:nvSpPr>
        <p:spPr>
          <a:xfrm>
            <a:off x="5810800" y="227845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27" name="Google Shape;27;p3"/>
          <p:cNvSpPr txBox="1">
            <a:spLocks noGrp="1"/>
          </p:cNvSpPr>
          <p:nvPr>
            <p:ph type="title" idx="9" hasCustomPrompt="1"/>
          </p:nvPr>
        </p:nvSpPr>
        <p:spPr>
          <a:xfrm>
            <a:off x="4114235" y="188496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28" name="Google Shape;28;p3"/>
          <p:cNvSpPr txBox="1">
            <a:spLocks noGrp="1"/>
          </p:cNvSpPr>
          <p:nvPr>
            <p:ph type="ctrTitle" idx="13"/>
          </p:nvPr>
        </p:nvSpPr>
        <p:spPr>
          <a:xfrm>
            <a:off x="5810800" y="2508125"/>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29" name="Google Shape;29;p3"/>
          <p:cNvSpPr txBox="1">
            <a:spLocks noGrp="1"/>
          </p:cNvSpPr>
          <p:nvPr>
            <p:ph type="subTitle" idx="14"/>
          </p:nvPr>
        </p:nvSpPr>
        <p:spPr>
          <a:xfrm>
            <a:off x="5810800" y="2903825"/>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30" name="Google Shape;30;p3"/>
          <p:cNvSpPr txBox="1">
            <a:spLocks noGrp="1"/>
          </p:cNvSpPr>
          <p:nvPr>
            <p:ph type="title" idx="15" hasCustomPrompt="1"/>
          </p:nvPr>
        </p:nvSpPr>
        <p:spPr>
          <a:xfrm>
            <a:off x="4114235" y="2510336"/>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
        <p:nvSpPr>
          <p:cNvPr id="31" name="Google Shape;31;p3"/>
          <p:cNvSpPr txBox="1">
            <a:spLocks noGrp="1"/>
          </p:cNvSpPr>
          <p:nvPr>
            <p:ph type="ctrTitle" idx="16"/>
          </p:nvPr>
        </p:nvSpPr>
        <p:spPr>
          <a:xfrm>
            <a:off x="5810800" y="3131900"/>
            <a:ext cx="29514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7C3E"/>
              </a:buClr>
              <a:buSzPts val="1400"/>
              <a:buNone/>
              <a:defRPr sz="1400">
                <a:solidFill>
                  <a:srgbClr val="FF7C3E"/>
                </a:solidFill>
              </a:defRPr>
            </a:lvl1pPr>
            <a:lvl2pPr lvl="1" rtl="0">
              <a:spcBef>
                <a:spcPts val="0"/>
              </a:spcBef>
              <a:spcAft>
                <a:spcPts val="0"/>
              </a:spcAft>
              <a:buClr>
                <a:srgbClr val="FF7C3E"/>
              </a:buClr>
              <a:buSzPts val="1400"/>
              <a:buNone/>
              <a:defRPr sz="1400">
                <a:solidFill>
                  <a:srgbClr val="FF7C3E"/>
                </a:solidFill>
              </a:defRPr>
            </a:lvl2pPr>
            <a:lvl3pPr lvl="2" rtl="0">
              <a:spcBef>
                <a:spcPts val="0"/>
              </a:spcBef>
              <a:spcAft>
                <a:spcPts val="0"/>
              </a:spcAft>
              <a:buClr>
                <a:srgbClr val="FF7C3E"/>
              </a:buClr>
              <a:buSzPts val="1400"/>
              <a:buNone/>
              <a:defRPr sz="1400">
                <a:solidFill>
                  <a:srgbClr val="FF7C3E"/>
                </a:solidFill>
              </a:defRPr>
            </a:lvl3pPr>
            <a:lvl4pPr lvl="3" rtl="0">
              <a:spcBef>
                <a:spcPts val="0"/>
              </a:spcBef>
              <a:spcAft>
                <a:spcPts val="0"/>
              </a:spcAft>
              <a:buClr>
                <a:srgbClr val="FF7C3E"/>
              </a:buClr>
              <a:buSzPts val="1400"/>
              <a:buNone/>
              <a:defRPr sz="1400">
                <a:solidFill>
                  <a:srgbClr val="FF7C3E"/>
                </a:solidFill>
              </a:defRPr>
            </a:lvl4pPr>
            <a:lvl5pPr lvl="4" rtl="0">
              <a:spcBef>
                <a:spcPts val="0"/>
              </a:spcBef>
              <a:spcAft>
                <a:spcPts val="0"/>
              </a:spcAft>
              <a:buClr>
                <a:srgbClr val="FF7C3E"/>
              </a:buClr>
              <a:buSzPts val="1400"/>
              <a:buNone/>
              <a:defRPr sz="1400">
                <a:solidFill>
                  <a:srgbClr val="FF7C3E"/>
                </a:solidFill>
              </a:defRPr>
            </a:lvl5pPr>
            <a:lvl6pPr lvl="5" rtl="0">
              <a:spcBef>
                <a:spcPts val="0"/>
              </a:spcBef>
              <a:spcAft>
                <a:spcPts val="0"/>
              </a:spcAft>
              <a:buClr>
                <a:srgbClr val="FF7C3E"/>
              </a:buClr>
              <a:buSzPts val="1400"/>
              <a:buNone/>
              <a:defRPr sz="1400">
                <a:solidFill>
                  <a:srgbClr val="FF7C3E"/>
                </a:solidFill>
              </a:defRPr>
            </a:lvl6pPr>
            <a:lvl7pPr lvl="6" rtl="0">
              <a:spcBef>
                <a:spcPts val="0"/>
              </a:spcBef>
              <a:spcAft>
                <a:spcPts val="0"/>
              </a:spcAft>
              <a:buClr>
                <a:srgbClr val="FF7C3E"/>
              </a:buClr>
              <a:buSzPts val="1400"/>
              <a:buNone/>
              <a:defRPr sz="1400">
                <a:solidFill>
                  <a:srgbClr val="FF7C3E"/>
                </a:solidFill>
              </a:defRPr>
            </a:lvl7pPr>
            <a:lvl8pPr lvl="7" rtl="0">
              <a:spcBef>
                <a:spcPts val="0"/>
              </a:spcBef>
              <a:spcAft>
                <a:spcPts val="0"/>
              </a:spcAft>
              <a:buClr>
                <a:srgbClr val="FF7C3E"/>
              </a:buClr>
              <a:buSzPts val="1400"/>
              <a:buNone/>
              <a:defRPr sz="1400">
                <a:solidFill>
                  <a:srgbClr val="FF7C3E"/>
                </a:solidFill>
              </a:defRPr>
            </a:lvl8pPr>
            <a:lvl9pPr lvl="8" rtl="0">
              <a:spcBef>
                <a:spcPts val="0"/>
              </a:spcBef>
              <a:spcAft>
                <a:spcPts val="0"/>
              </a:spcAft>
              <a:buClr>
                <a:srgbClr val="FF7C3E"/>
              </a:buClr>
              <a:buSzPts val="1400"/>
              <a:buNone/>
              <a:defRPr sz="1400">
                <a:solidFill>
                  <a:srgbClr val="FF7C3E"/>
                </a:solidFill>
              </a:defRPr>
            </a:lvl9pPr>
          </a:lstStyle>
          <a:p>
            <a:endParaRPr/>
          </a:p>
        </p:txBody>
      </p:sp>
      <p:sp>
        <p:nvSpPr>
          <p:cNvPr id="32" name="Google Shape;32;p3"/>
          <p:cNvSpPr txBox="1">
            <a:spLocks noGrp="1"/>
          </p:cNvSpPr>
          <p:nvPr>
            <p:ph type="subTitle" idx="17"/>
          </p:nvPr>
        </p:nvSpPr>
        <p:spPr>
          <a:xfrm>
            <a:off x="5810800" y="3527600"/>
            <a:ext cx="3675300" cy="3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None/>
              <a:defRPr sz="1100">
                <a:solidFill>
                  <a:srgbClr val="434343"/>
                </a:solidFill>
              </a:defRPr>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33" name="Google Shape;33;p3"/>
          <p:cNvSpPr txBox="1">
            <a:spLocks noGrp="1"/>
          </p:cNvSpPr>
          <p:nvPr>
            <p:ph type="title" idx="18" hasCustomPrompt="1"/>
          </p:nvPr>
        </p:nvSpPr>
        <p:spPr>
          <a:xfrm>
            <a:off x="4114235" y="3134111"/>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3600"/>
              <a:buNone/>
              <a:defRPr sz="3600" b="0">
                <a:solidFill>
                  <a:srgbClr val="FF7C3E"/>
                </a:solidFill>
              </a:defRPr>
            </a:lvl1pPr>
            <a:lvl2pPr lvl="1"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algn="r"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3" name="Google Shape;1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4"/>
        <p:cNvGrpSpPr/>
        <p:nvPr/>
      </p:nvGrpSpPr>
      <p:grpSpPr>
        <a:xfrm>
          <a:off x="0" y="0"/>
          <a:ext cx="0" cy="0"/>
          <a:chOff x="0" y="0"/>
          <a:chExt cx="0" cy="0"/>
        </a:xfrm>
      </p:grpSpPr>
      <p:sp>
        <p:nvSpPr>
          <p:cNvPr id="185" name="Google Shape;1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7" name="Google Shape;18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88" name="Google Shape;18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4" name="Google Shape;19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5" name="Google Shape;1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8" name="Google Shape;19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9"/>
        <p:cNvGrpSpPr/>
        <p:nvPr/>
      </p:nvGrpSpPr>
      <p:grpSpPr>
        <a:xfrm>
          <a:off x="0" y="0"/>
          <a:ext cx="0" cy="0"/>
          <a:chOff x="0" y="0"/>
          <a:chExt cx="0" cy="0"/>
        </a:xfrm>
      </p:grpSpPr>
      <p:sp>
        <p:nvSpPr>
          <p:cNvPr id="200" name="Google Shape;20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2" name="Google Shape;20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3" name="Google Shape;20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4" name="Google Shape;20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5"/>
        <p:cNvGrpSpPr/>
        <p:nvPr/>
      </p:nvGrpSpPr>
      <p:grpSpPr>
        <a:xfrm>
          <a:off x="0" y="0"/>
          <a:ext cx="0" cy="0"/>
          <a:chOff x="0" y="0"/>
          <a:chExt cx="0" cy="0"/>
        </a:xfrm>
      </p:grpSpPr>
      <p:sp>
        <p:nvSpPr>
          <p:cNvPr id="206" name="Google Shape;20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207" name="Google Shape;20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11" name="Google Shape;2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
        <p:nvSpPr>
          <p:cNvPr id="213" name="Google Shape;21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p:cSld name="CUSTOM_17_2">
    <p:bg>
      <p:bgPr>
        <a:solidFill>
          <a:srgbClr val="A5DDDA">
            <a:alpha val="71900"/>
          </a:srgbClr>
        </a:solidFill>
        <a:effectLst/>
      </p:bgPr>
    </p:bg>
    <p:spTree>
      <p:nvGrpSpPr>
        <p:cNvPr id="1" name="Shape 34"/>
        <p:cNvGrpSpPr/>
        <p:nvPr/>
      </p:nvGrpSpPr>
      <p:grpSpPr>
        <a:xfrm>
          <a:off x="0" y="0"/>
          <a:ext cx="0" cy="0"/>
          <a:chOff x="0" y="0"/>
          <a:chExt cx="0" cy="0"/>
        </a:xfrm>
      </p:grpSpPr>
      <p:sp>
        <p:nvSpPr>
          <p:cNvPr id="35" name="Google Shape;35;p4"/>
          <p:cNvSpPr/>
          <p:nvPr/>
        </p:nvSpPr>
        <p:spPr>
          <a:xfrm>
            <a:off x="382675" y="397650"/>
            <a:ext cx="1157700" cy="36783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0" y="4427567"/>
            <a:ext cx="9144000" cy="717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7C3E"/>
              </a:buClr>
              <a:buSzPts val="5000"/>
              <a:buNone/>
              <a:defRPr sz="50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38" name="Google Shape;38;p4"/>
          <p:cNvSpPr txBox="1">
            <a:spLocks noGrp="1"/>
          </p:cNvSpPr>
          <p:nvPr>
            <p:ph type="title" idx="2" hasCustomPrompt="1"/>
          </p:nvPr>
        </p:nvSpPr>
        <p:spPr>
          <a:xfrm>
            <a:off x="532470" y="1528325"/>
            <a:ext cx="26670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C3E"/>
              </a:buClr>
              <a:buSzPts val="7200"/>
              <a:buNone/>
              <a:defRPr sz="7200" b="0">
                <a:solidFill>
                  <a:srgbClr val="FF7C3E"/>
                </a:solidFill>
              </a:defRPr>
            </a:lvl1pPr>
            <a:lvl2pPr lvl="1"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2pPr>
            <a:lvl3pPr lvl="2"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3pPr>
            <a:lvl4pPr lvl="3"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4pPr>
            <a:lvl5pPr lvl="4"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5pPr>
            <a:lvl6pPr lvl="5"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6pPr>
            <a:lvl7pPr lvl="6"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7pPr>
            <a:lvl8pPr lvl="7"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8pPr>
            <a:lvl9pPr lvl="8" rtl="0">
              <a:spcBef>
                <a:spcPts val="0"/>
              </a:spcBef>
              <a:spcAft>
                <a:spcPts val="0"/>
              </a:spcAft>
              <a:buClr>
                <a:srgbClr val="FF7C3E"/>
              </a:buClr>
              <a:buSzPts val="3600"/>
              <a:buFont typeface="Fira Sans Extra Condensed"/>
              <a:buNone/>
              <a:defRPr sz="3600" b="0">
                <a:solidFill>
                  <a:srgbClr val="FF7C3E"/>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7_1">
    <p:bg>
      <p:bgPr>
        <a:solidFill>
          <a:srgbClr val="A5DDDA">
            <a:alpha val="71900"/>
          </a:srgbClr>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8556784" y="3136707"/>
            <a:ext cx="548700" cy="393600"/>
          </a:xfrm>
          <a:prstGeom prst="rect">
            <a:avLst/>
          </a:prstGeom>
          <a:noFill/>
          <a:ln>
            <a:noFill/>
          </a:ln>
        </p:spPr>
        <p:txBody>
          <a:bodyPr spcFirstLastPara="1" wrap="square" lIns="91425" tIns="91425" rIns="91425" bIns="91425" anchor="ctr" anchorCtr="0">
            <a:noAutofit/>
          </a:bodyPr>
          <a:lstStyle>
            <a:lvl1pPr lvl="0" algn="ctr" rtl="0">
              <a:buNone/>
              <a:defRPr>
                <a:solidFill>
                  <a:srgbClr val="F4F2F2"/>
                </a:solidFill>
                <a:latin typeface="Barlow Semi Condensed"/>
                <a:ea typeface="Barlow Semi Condensed"/>
                <a:cs typeface="Barlow Semi Condensed"/>
                <a:sym typeface="Barlow Semi Condensed"/>
              </a:defRPr>
            </a:lvl1pPr>
            <a:lvl2pPr lvl="1" algn="ctr" rtl="0">
              <a:buNone/>
              <a:defRPr>
                <a:solidFill>
                  <a:srgbClr val="F4F2F2"/>
                </a:solidFill>
                <a:latin typeface="Barlow Semi Condensed"/>
                <a:ea typeface="Barlow Semi Condensed"/>
                <a:cs typeface="Barlow Semi Condensed"/>
                <a:sym typeface="Barlow Semi Condensed"/>
              </a:defRPr>
            </a:lvl2pPr>
            <a:lvl3pPr lvl="2" algn="ctr" rtl="0">
              <a:buNone/>
              <a:defRPr>
                <a:solidFill>
                  <a:srgbClr val="F4F2F2"/>
                </a:solidFill>
                <a:latin typeface="Barlow Semi Condensed"/>
                <a:ea typeface="Barlow Semi Condensed"/>
                <a:cs typeface="Barlow Semi Condensed"/>
                <a:sym typeface="Barlow Semi Condensed"/>
              </a:defRPr>
            </a:lvl3pPr>
            <a:lvl4pPr lvl="3" algn="ctr" rtl="0">
              <a:buNone/>
              <a:defRPr>
                <a:solidFill>
                  <a:srgbClr val="F4F2F2"/>
                </a:solidFill>
                <a:latin typeface="Barlow Semi Condensed"/>
                <a:ea typeface="Barlow Semi Condensed"/>
                <a:cs typeface="Barlow Semi Condensed"/>
                <a:sym typeface="Barlow Semi Condensed"/>
              </a:defRPr>
            </a:lvl4pPr>
            <a:lvl5pPr lvl="4" algn="ctr" rtl="0">
              <a:buNone/>
              <a:defRPr>
                <a:solidFill>
                  <a:srgbClr val="F4F2F2"/>
                </a:solidFill>
                <a:latin typeface="Barlow Semi Condensed"/>
                <a:ea typeface="Barlow Semi Condensed"/>
                <a:cs typeface="Barlow Semi Condensed"/>
                <a:sym typeface="Barlow Semi Condensed"/>
              </a:defRPr>
            </a:lvl5pPr>
            <a:lvl6pPr lvl="5" algn="ctr" rtl="0">
              <a:buNone/>
              <a:defRPr>
                <a:solidFill>
                  <a:srgbClr val="F4F2F2"/>
                </a:solidFill>
                <a:latin typeface="Barlow Semi Condensed"/>
                <a:ea typeface="Barlow Semi Condensed"/>
                <a:cs typeface="Barlow Semi Condensed"/>
                <a:sym typeface="Barlow Semi Condensed"/>
              </a:defRPr>
            </a:lvl6pPr>
            <a:lvl7pPr lvl="6" algn="ctr" rtl="0">
              <a:buNone/>
              <a:defRPr>
                <a:solidFill>
                  <a:srgbClr val="F4F2F2"/>
                </a:solidFill>
                <a:latin typeface="Barlow Semi Condensed"/>
                <a:ea typeface="Barlow Semi Condensed"/>
                <a:cs typeface="Barlow Semi Condensed"/>
                <a:sym typeface="Barlow Semi Condensed"/>
              </a:defRPr>
            </a:lvl7pPr>
            <a:lvl8pPr lvl="7" algn="ctr" rtl="0">
              <a:buNone/>
              <a:defRPr>
                <a:solidFill>
                  <a:srgbClr val="F4F2F2"/>
                </a:solidFill>
                <a:latin typeface="Barlow Semi Condensed"/>
                <a:ea typeface="Barlow Semi Condensed"/>
                <a:cs typeface="Barlow Semi Condensed"/>
                <a:sym typeface="Barlow Semi Condensed"/>
              </a:defRPr>
            </a:lvl8pPr>
            <a:lvl9pPr lvl="8" algn="ctr" rtl="0">
              <a:buNone/>
              <a:defRPr>
                <a:solidFill>
                  <a:srgbClr val="F4F2F2"/>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s"/>
              <a:t>‹#›</a:t>
            </a:fld>
            <a:endParaRPr/>
          </a:p>
        </p:txBody>
      </p:sp>
      <p:sp>
        <p:nvSpPr>
          <p:cNvPr id="41" name="Google Shape;41;p5"/>
          <p:cNvSpPr/>
          <p:nvPr/>
        </p:nvSpPr>
        <p:spPr>
          <a:xfrm>
            <a:off x="382675" y="397650"/>
            <a:ext cx="8378700" cy="43482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3834150" y="2653325"/>
            <a:ext cx="1475700" cy="0"/>
          </a:xfrm>
          <a:prstGeom prst="straightConnector1">
            <a:avLst/>
          </a:prstGeom>
          <a:noFill/>
          <a:ln w="28575" cap="flat" cmpd="sng">
            <a:solidFill>
              <a:srgbClr val="FF7C3E"/>
            </a:solidFill>
            <a:prstDash val="solid"/>
            <a:round/>
            <a:headEnd type="none" w="med" len="med"/>
            <a:tailEnd type="none" w="med" len="med"/>
          </a:ln>
        </p:spPr>
      </p:cxnSp>
      <p:sp>
        <p:nvSpPr>
          <p:cNvPr id="43" name="Google Shape;43;p5"/>
          <p:cNvSpPr txBox="1">
            <a:spLocks noGrp="1"/>
          </p:cNvSpPr>
          <p:nvPr>
            <p:ph type="ctrTitle"/>
          </p:nvPr>
        </p:nvSpPr>
        <p:spPr>
          <a:xfrm>
            <a:off x="382650" y="776000"/>
            <a:ext cx="83787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500"/>
              <a:buNone/>
              <a:defRPr sz="5500"/>
            </a:lvl1pPr>
            <a:lvl2pPr lvl="1"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2pPr>
            <a:lvl3pPr lvl="2"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3pPr>
            <a:lvl4pPr lvl="3"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4pPr>
            <a:lvl5pPr lvl="4"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5pPr>
            <a:lvl6pPr lvl="5"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6pPr>
            <a:lvl7pPr lvl="6"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7pPr>
            <a:lvl8pPr lvl="7"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8pPr>
            <a:lvl9pPr lvl="8" algn="ctr" rtl="0">
              <a:spcBef>
                <a:spcPts val="0"/>
              </a:spcBef>
              <a:spcAft>
                <a:spcPts val="0"/>
              </a:spcAft>
              <a:buClr>
                <a:srgbClr val="F4783C"/>
              </a:buClr>
              <a:buSzPts val="5200"/>
              <a:buFont typeface="Barlow"/>
              <a:buNone/>
              <a:defRPr sz="5200" b="1">
                <a:solidFill>
                  <a:srgbClr val="F4783C"/>
                </a:solidFill>
                <a:latin typeface="Barlow"/>
                <a:ea typeface="Barlow"/>
                <a:cs typeface="Barlow"/>
                <a:sym typeface="Barlow"/>
              </a:defRPr>
            </a:lvl9pPr>
          </a:lstStyle>
          <a:p>
            <a:endParaRPr/>
          </a:p>
        </p:txBody>
      </p:sp>
      <p:sp>
        <p:nvSpPr>
          <p:cNvPr id="44" name="Google Shape;44;p5"/>
          <p:cNvSpPr txBox="1">
            <a:spLocks noGrp="1"/>
          </p:cNvSpPr>
          <p:nvPr>
            <p:ph type="subTitle" idx="1"/>
          </p:nvPr>
        </p:nvSpPr>
        <p:spPr>
          <a:xfrm>
            <a:off x="2395947" y="2813304"/>
            <a:ext cx="4352100" cy="7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ctr" rtl="0">
              <a:lnSpc>
                <a:spcPct val="100000"/>
              </a:lnSpc>
              <a:spcBef>
                <a:spcPts val="0"/>
              </a:spcBef>
              <a:spcAft>
                <a:spcPts val="0"/>
              </a:spcAft>
              <a:buClr>
                <a:srgbClr val="F4783C"/>
              </a:buClr>
              <a:buSzPts val="2800"/>
              <a:buNone/>
              <a:defRPr sz="2800">
                <a:solidFill>
                  <a:srgbClr val="F4783C"/>
                </a:solidFill>
              </a:defRPr>
            </a:lvl2pPr>
            <a:lvl3pPr lvl="2" algn="ctr" rtl="0">
              <a:lnSpc>
                <a:spcPct val="100000"/>
              </a:lnSpc>
              <a:spcBef>
                <a:spcPts val="0"/>
              </a:spcBef>
              <a:spcAft>
                <a:spcPts val="0"/>
              </a:spcAft>
              <a:buClr>
                <a:srgbClr val="F4783C"/>
              </a:buClr>
              <a:buSzPts val="2800"/>
              <a:buNone/>
              <a:defRPr sz="2800">
                <a:solidFill>
                  <a:srgbClr val="F4783C"/>
                </a:solidFill>
              </a:defRPr>
            </a:lvl3pPr>
            <a:lvl4pPr lvl="3" algn="ctr" rtl="0">
              <a:lnSpc>
                <a:spcPct val="100000"/>
              </a:lnSpc>
              <a:spcBef>
                <a:spcPts val="0"/>
              </a:spcBef>
              <a:spcAft>
                <a:spcPts val="0"/>
              </a:spcAft>
              <a:buClr>
                <a:srgbClr val="F4783C"/>
              </a:buClr>
              <a:buSzPts val="2800"/>
              <a:buNone/>
              <a:defRPr sz="2800">
                <a:solidFill>
                  <a:srgbClr val="F4783C"/>
                </a:solidFill>
              </a:defRPr>
            </a:lvl4pPr>
            <a:lvl5pPr lvl="4" algn="ctr" rtl="0">
              <a:lnSpc>
                <a:spcPct val="100000"/>
              </a:lnSpc>
              <a:spcBef>
                <a:spcPts val="0"/>
              </a:spcBef>
              <a:spcAft>
                <a:spcPts val="0"/>
              </a:spcAft>
              <a:buClr>
                <a:srgbClr val="F4783C"/>
              </a:buClr>
              <a:buSzPts val="2800"/>
              <a:buNone/>
              <a:defRPr sz="2800">
                <a:solidFill>
                  <a:srgbClr val="F4783C"/>
                </a:solidFill>
              </a:defRPr>
            </a:lvl5pPr>
            <a:lvl6pPr lvl="5" algn="ctr" rtl="0">
              <a:lnSpc>
                <a:spcPct val="100000"/>
              </a:lnSpc>
              <a:spcBef>
                <a:spcPts val="0"/>
              </a:spcBef>
              <a:spcAft>
                <a:spcPts val="0"/>
              </a:spcAft>
              <a:buClr>
                <a:srgbClr val="F4783C"/>
              </a:buClr>
              <a:buSzPts val="2800"/>
              <a:buNone/>
              <a:defRPr sz="2800">
                <a:solidFill>
                  <a:srgbClr val="F4783C"/>
                </a:solidFill>
              </a:defRPr>
            </a:lvl6pPr>
            <a:lvl7pPr lvl="6" algn="ctr" rtl="0">
              <a:lnSpc>
                <a:spcPct val="100000"/>
              </a:lnSpc>
              <a:spcBef>
                <a:spcPts val="0"/>
              </a:spcBef>
              <a:spcAft>
                <a:spcPts val="0"/>
              </a:spcAft>
              <a:buClr>
                <a:srgbClr val="F4783C"/>
              </a:buClr>
              <a:buSzPts val="2800"/>
              <a:buNone/>
              <a:defRPr sz="2800">
                <a:solidFill>
                  <a:srgbClr val="F4783C"/>
                </a:solidFill>
              </a:defRPr>
            </a:lvl7pPr>
            <a:lvl8pPr lvl="7" algn="ctr" rtl="0">
              <a:lnSpc>
                <a:spcPct val="100000"/>
              </a:lnSpc>
              <a:spcBef>
                <a:spcPts val="0"/>
              </a:spcBef>
              <a:spcAft>
                <a:spcPts val="0"/>
              </a:spcAft>
              <a:buClr>
                <a:srgbClr val="F4783C"/>
              </a:buClr>
              <a:buSzPts val="2800"/>
              <a:buNone/>
              <a:defRPr sz="2800">
                <a:solidFill>
                  <a:srgbClr val="F4783C"/>
                </a:solidFill>
              </a:defRPr>
            </a:lvl8pPr>
            <a:lvl9pPr lvl="8" algn="ctr" rtl="0">
              <a:lnSpc>
                <a:spcPct val="100000"/>
              </a:lnSpc>
              <a:spcBef>
                <a:spcPts val="0"/>
              </a:spcBef>
              <a:spcAft>
                <a:spcPts val="0"/>
              </a:spcAft>
              <a:buClr>
                <a:srgbClr val="F4783C"/>
              </a:buClr>
              <a:buSzPts val="2800"/>
              <a:buNone/>
              <a:defRPr sz="2800">
                <a:solidFill>
                  <a:srgbClr val="F4783C"/>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7_1_1">
    <p:bg>
      <p:bgPr>
        <a:solidFill>
          <a:srgbClr val="A5DDDA">
            <a:alpha val="71900"/>
          </a:srgbClr>
        </a:solidFill>
        <a:effectLst/>
      </p:bgPr>
    </p:bg>
    <p:spTree>
      <p:nvGrpSpPr>
        <p:cNvPr id="1" name="Shape 45"/>
        <p:cNvGrpSpPr/>
        <p:nvPr/>
      </p:nvGrpSpPr>
      <p:grpSpPr>
        <a:xfrm>
          <a:off x="0" y="0"/>
          <a:ext cx="0" cy="0"/>
          <a:chOff x="0" y="0"/>
          <a:chExt cx="0" cy="0"/>
        </a:xfrm>
      </p:grpSpPr>
      <p:sp>
        <p:nvSpPr>
          <p:cNvPr id="46" name="Google Shape;46;p6"/>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ctrTitle"/>
          </p:nvPr>
        </p:nvSpPr>
        <p:spPr>
          <a:xfrm>
            <a:off x="3742025" y="397650"/>
            <a:ext cx="47283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48" name="Google Shape;48;p6"/>
          <p:cNvSpPr/>
          <p:nvPr/>
        </p:nvSpPr>
        <p:spPr>
          <a:xfrm>
            <a:off x="6233224"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382675"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307947" y="1309000"/>
            <a:ext cx="2528100" cy="34368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subTitle" idx="1"/>
          </p:nvPr>
        </p:nvSpPr>
        <p:spPr>
          <a:xfrm flipH="1">
            <a:off x="775475"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6"/>
          <p:cNvSpPr txBox="1">
            <a:spLocks noGrp="1"/>
          </p:cNvSpPr>
          <p:nvPr>
            <p:ph type="subTitle" idx="2"/>
          </p:nvPr>
        </p:nvSpPr>
        <p:spPr>
          <a:xfrm flipH="1">
            <a:off x="426474"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53" name="Google Shape;53;p6"/>
          <p:cNvSpPr txBox="1">
            <a:spLocks noGrp="1"/>
          </p:cNvSpPr>
          <p:nvPr>
            <p:ph type="subTitle" idx="3"/>
          </p:nvPr>
        </p:nvSpPr>
        <p:spPr>
          <a:xfrm flipH="1">
            <a:off x="3700750"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6"/>
          <p:cNvSpPr txBox="1">
            <a:spLocks noGrp="1"/>
          </p:cNvSpPr>
          <p:nvPr>
            <p:ph type="subTitle" idx="4"/>
          </p:nvPr>
        </p:nvSpPr>
        <p:spPr>
          <a:xfrm flipH="1">
            <a:off x="3351749"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55" name="Google Shape;55;p6"/>
          <p:cNvSpPr txBox="1">
            <a:spLocks noGrp="1"/>
          </p:cNvSpPr>
          <p:nvPr>
            <p:ph type="subTitle" idx="5"/>
          </p:nvPr>
        </p:nvSpPr>
        <p:spPr>
          <a:xfrm flipH="1">
            <a:off x="6626025" y="2804938"/>
            <a:ext cx="17424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6"/>
          <p:cNvSpPr txBox="1">
            <a:spLocks noGrp="1"/>
          </p:cNvSpPr>
          <p:nvPr>
            <p:ph type="subTitle" idx="6"/>
          </p:nvPr>
        </p:nvSpPr>
        <p:spPr>
          <a:xfrm flipH="1">
            <a:off x="6277024" y="2232562"/>
            <a:ext cx="2440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 DESIGN 1">
  <p:cSld name="CUSTOM_17_1_1_1">
    <p:bg>
      <p:bgPr>
        <a:solidFill>
          <a:srgbClr val="A5DDDA">
            <a:alpha val="71900"/>
          </a:srgbClr>
        </a:solidFill>
        <a:effectLst/>
      </p:bgPr>
    </p:bg>
    <p:spTree>
      <p:nvGrpSpPr>
        <p:cNvPr id="1" name="Shape 57"/>
        <p:cNvGrpSpPr/>
        <p:nvPr/>
      </p:nvGrpSpPr>
      <p:grpSpPr>
        <a:xfrm>
          <a:off x="0" y="0"/>
          <a:ext cx="0" cy="0"/>
          <a:chOff x="0" y="0"/>
          <a:chExt cx="0" cy="0"/>
        </a:xfrm>
      </p:grpSpPr>
      <p:sp>
        <p:nvSpPr>
          <p:cNvPr id="58" name="Google Shape;58;p7"/>
          <p:cNvSpPr/>
          <p:nvPr/>
        </p:nvSpPr>
        <p:spPr>
          <a:xfrm flipH="1">
            <a:off x="382675" y="1257616"/>
            <a:ext cx="45240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5191250" y="1267950"/>
            <a:ext cx="35880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subTitle" idx="1"/>
          </p:nvPr>
        </p:nvSpPr>
        <p:spPr>
          <a:xfrm>
            <a:off x="6104250" y="2448700"/>
            <a:ext cx="23661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62" name="Google Shape;62;p7"/>
          <p:cNvSpPr txBox="1">
            <a:spLocks noGrp="1"/>
          </p:cNvSpPr>
          <p:nvPr>
            <p:ph type="subTitle" idx="2"/>
          </p:nvPr>
        </p:nvSpPr>
        <p:spPr>
          <a:xfrm>
            <a:off x="5171550" y="1876300"/>
            <a:ext cx="3298800" cy="572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63" name="Google Shape;63;p7"/>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 DESIGN 2">
  <p:cSld name="CUSTOM_17_1_1_1_1">
    <p:bg>
      <p:bgPr>
        <a:solidFill>
          <a:srgbClr val="A5DDDA">
            <a:alpha val="71900"/>
          </a:srgbClr>
        </a:solidFill>
        <a:effectLst/>
      </p:bgPr>
    </p:bg>
    <p:spTree>
      <p:nvGrpSpPr>
        <p:cNvPr id="1" name="Shape 64"/>
        <p:cNvGrpSpPr/>
        <p:nvPr/>
      </p:nvGrpSpPr>
      <p:grpSpPr>
        <a:xfrm>
          <a:off x="0" y="0"/>
          <a:ext cx="0" cy="0"/>
          <a:chOff x="0" y="0"/>
          <a:chExt cx="0" cy="0"/>
        </a:xfrm>
      </p:grpSpPr>
      <p:sp>
        <p:nvSpPr>
          <p:cNvPr id="65" name="Google Shape;65;p8"/>
          <p:cNvSpPr/>
          <p:nvPr/>
        </p:nvSpPr>
        <p:spPr>
          <a:xfrm>
            <a:off x="382675"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382548" y="1257625"/>
            <a:ext cx="83967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CUSTOM_17_1_1_1_1_1">
    <p:bg>
      <p:bgPr>
        <a:solidFill>
          <a:srgbClr val="A5DDDA">
            <a:alpha val="71900"/>
          </a:srgbClr>
        </a:solidFill>
        <a:effectLst/>
      </p:bgPr>
    </p:bg>
    <p:spTree>
      <p:nvGrpSpPr>
        <p:cNvPr id="1" name="Shape 68"/>
        <p:cNvGrpSpPr/>
        <p:nvPr/>
      </p:nvGrpSpPr>
      <p:grpSpPr>
        <a:xfrm>
          <a:off x="0" y="0"/>
          <a:ext cx="0" cy="0"/>
          <a:chOff x="0" y="0"/>
          <a:chExt cx="0" cy="0"/>
        </a:xfrm>
      </p:grpSpPr>
      <p:sp>
        <p:nvSpPr>
          <p:cNvPr id="69" name="Google Shape;69;p9"/>
          <p:cNvSpPr/>
          <p:nvPr/>
        </p:nvSpPr>
        <p:spPr>
          <a:xfrm flipH="1">
            <a:off x="382798" y="397650"/>
            <a:ext cx="8401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
        <p:nvSpPr>
          <p:cNvPr id="71" name="Google Shape;71;p9"/>
          <p:cNvSpPr/>
          <p:nvPr/>
        </p:nvSpPr>
        <p:spPr>
          <a:xfrm flipH="1">
            <a:off x="4786900"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flipH="1">
            <a:off x="388111" y="1267950"/>
            <a:ext cx="3997800" cy="34779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txBox="1">
            <a:spLocks noGrp="1"/>
          </p:cNvSpPr>
          <p:nvPr>
            <p:ph type="subTitle" idx="1"/>
          </p:nvPr>
        </p:nvSpPr>
        <p:spPr>
          <a:xfrm flipH="1">
            <a:off x="796256" y="3054500"/>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9"/>
          <p:cNvSpPr txBox="1">
            <a:spLocks noGrp="1"/>
          </p:cNvSpPr>
          <p:nvPr>
            <p:ph type="subTitle" idx="2"/>
          </p:nvPr>
        </p:nvSpPr>
        <p:spPr>
          <a:xfrm flipH="1">
            <a:off x="796256" y="2482100"/>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75" name="Google Shape;75;p9"/>
          <p:cNvSpPr txBox="1">
            <a:spLocks noGrp="1"/>
          </p:cNvSpPr>
          <p:nvPr>
            <p:ph type="subTitle" idx="3"/>
          </p:nvPr>
        </p:nvSpPr>
        <p:spPr>
          <a:xfrm flipH="1">
            <a:off x="5195056" y="3054500"/>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9"/>
          <p:cNvSpPr txBox="1">
            <a:spLocks noGrp="1"/>
          </p:cNvSpPr>
          <p:nvPr>
            <p:ph type="subTitle" idx="4"/>
          </p:nvPr>
        </p:nvSpPr>
        <p:spPr>
          <a:xfrm flipH="1">
            <a:off x="5195056" y="2482100"/>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7_2_1_1_1">
    <p:bg>
      <p:bgPr>
        <a:solidFill>
          <a:srgbClr val="A5DDDA">
            <a:alpha val="71900"/>
          </a:srgbClr>
        </a:solidFill>
        <a:effectLst/>
      </p:bgPr>
    </p:bg>
    <p:spTree>
      <p:nvGrpSpPr>
        <p:cNvPr id="1" name="Shape 77"/>
        <p:cNvGrpSpPr/>
        <p:nvPr/>
      </p:nvGrpSpPr>
      <p:grpSpPr>
        <a:xfrm>
          <a:off x="0" y="0"/>
          <a:ext cx="0" cy="0"/>
          <a:chOff x="0" y="0"/>
          <a:chExt cx="0" cy="0"/>
        </a:xfrm>
      </p:grpSpPr>
      <p:sp>
        <p:nvSpPr>
          <p:cNvPr id="78" name="Google Shape;78;p10"/>
          <p:cNvSpPr/>
          <p:nvPr/>
        </p:nvSpPr>
        <p:spPr>
          <a:xfrm flipH="1">
            <a:off x="388200" y="1267950"/>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flipH="1">
            <a:off x="4786900" y="3166975"/>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flipH="1">
            <a:off x="388199" y="3166975"/>
            <a:ext cx="40821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flipH="1">
            <a:off x="387998" y="397650"/>
            <a:ext cx="83967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flipH="1">
            <a:off x="4786900" y="1285063"/>
            <a:ext cx="3997800" cy="15855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a:spLocks noGrp="1"/>
          </p:cNvSpPr>
          <p:nvPr>
            <p:ph type="subTitle" idx="1"/>
          </p:nvPr>
        </p:nvSpPr>
        <p:spPr>
          <a:xfrm flipH="1">
            <a:off x="838506" y="2060688"/>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0"/>
          <p:cNvSpPr txBox="1">
            <a:spLocks noGrp="1"/>
          </p:cNvSpPr>
          <p:nvPr>
            <p:ph type="subTitle" idx="2"/>
          </p:nvPr>
        </p:nvSpPr>
        <p:spPr>
          <a:xfrm flipH="1">
            <a:off x="838506" y="1630288"/>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5" name="Google Shape;85;p10"/>
          <p:cNvSpPr txBox="1">
            <a:spLocks noGrp="1"/>
          </p:cNvSpPr>
          <p:nvPr>
            <p:ph type="subTitle" idx="3"/>
          </p:nvPr>
        </p:nvSpPr>
        <p:spPr>
          <a:xfrm flipH="1">
            <a:off x="5195056" y="2060688"/>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0"/>
          <p:cNvSpPr txBox="1">
            <a:spLocks noGrp="1"/>
          </p:cNvSpPr>
          <p:nvPr>
            <p:ph type="subTitle" idx="4"/>
          </p:nvPr>
        </p:nvSpPr>
        <p:spPr>
          <a:xfrm flipH="1">
            <a:off x="5195056" y="1630288"/>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7" name="Google Shape;87;p10"/>
          <p:cNvSpPr txBox="1">
            <a:spLocks noGrp="1"/>
          </p:cNvSpPr>
          <p:nvPr>
            <p:ph type="subTitle" idx="5"/>
          </p:nvPr>
        </p:nvSpPr>
        <p:spPr>
          <a:xfrm flipH="1">
            <a:off x="838506" y="3959713"/>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0"/>
          <p:cNvSpPr txBox="1">
            <a:spLocks noGrp="1"/>
          </p:cNvSpPr>
          <p:nvPr>
            <p:ph type="subTitle" idx="6"/>
          </p:nvPr>
        </p:nvSpPr>
        <p:spPr>
          <a:xfrm flipH="1">
            <a:off x="838506" y="3529313"/>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89" name="Google Shape;89;p10"/>
          <p:cNvSpPr txBox="1">
            <a:spLocks noGrp="1"/>
          </p:cNvSpPr>
          <p:nvPr>
            <p:ph type="subTitle" idx="7"/>
          </p:nvPr>
        </p:nvSpPr>
        <p:spPr>
          <a:xfrm flipH="1">
            <a:off x="5195056" y="3959713"/>
            <a:ext cx="31815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0"/>
          <p:cNvSpPr txBox="1">
            <a:spLocks noGrp="1"/>
          </p:cNvSpPr>
          <p:nvPr>
            <p:ph type="subTitle" idx="8"/>
          </p:nvPr>
        </p:nvSpPr>
        <p:spPr>
          <a:xfrm flipH="1">
            <a:off x="5195056" y="3529313"/>
            <a:ext cx="3181500" cy="57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rtl="0">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a:endParaRPr/>
          </a:p>
        </p:txBody>
      </p:sp>
      <p:sp>
        <p:nvSpPr>
          <p:cNvPr id="91" name="Google Shape;91;p10"/>
          <p:cNvSpPr txBox="1">
            <a:spLocks noGrp="1"/>
          </p:cNvSpPr>
          <p:nvPr>
            <p:ph type="ctrTitle"/>
          </p:nvPr>
        </p:nvSpPr>
        <p:spPr>
          <a:xfrm>
            <a:off x="3351750" y="397650"/>
            <a:ext cx="5118600" cy="59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C3E"/>
              </a:buClr>
              <a:buSzPts val="2400"/>
              <a:buNone/>
              <a:defRPr sz="2400" b="0">
                <a:solidFill>
                  <a:srgbClr val="FF7C3E"/>
                </a:solidFill>
              </a:defRPr>
            </a:lvl1pPr>
            <a:lvl2pPr lvl="1" rtl="0">
              <a:spcBef>
                <a:spcPts val="0"/>
              </a:spcBef>
              <a:spcAft>
                <a:spcPts val="0"/>
              </a:spcAft>
              <a:buClr>
                <a:srgbClr val="FF7C3E"/>
              </a:buClr>
              <a:buSzPts val="4800"/>
              <a:buNone/>
              <a:defRPr sz="4800">
                <a:solidFill>
                  <a:srgbClr val="FF7C3E"/>
                </a:solidFill>
              </a:defRPr>
            </a:lvl2pPr>
            <a:lvl3pPr lvl="2" rtl="0">
              <a:spcBef>
                <a:spcPts val="0"/>
              </a:spcBef>
              <a:spcAft>
                <a:spcPts val="0"/>
              </a:spcAft>
              <a:buClr>
                <a:srgbClr val="FF7C3E"/>
              </a:buClr>
              <a:buSzPts val="4800"/>
              <a:buNone/>
              <a:defRPr sz="4800">
                <a:solidFill>
                  <a:srgbClr val="FF7C3E"/>
                </a:solidFill>
              </a:defRPr>
            </a:lvl3pPr>
            <a:lvl4pPr lvl="3" rtl="0">
              <a:spcBef>
                <a:spcPts val="0"/>
              </a:spcBef>
              <a:spcAft>
                <a:spcPts val="0"/>
              </a:spcAft>
              <a:buClr>
                <a:srgbClr val="FF7C3E"/>
              </a:buClr>
              <a:buSzPts val="4800"/>
              <a:buNone/>
              <a:defRPr sz="4800">
                <a:solidFill>
                  <a:srgbClr val="FF7C3E"/>
                </a:solidFill>
              </a:defRPr>
            </a:lvl4pPr>
            <a:lvl5pPr lvl="4" rtl="0">
              <a:spcBef>
                <a:spcPts val="0"/>
              </a:spcBef>
              <a:spcAft>
                <a:spcPts val="0"/>
              </a:spcAft>
              <a:buClr>
                <a:srgbClr val="FF7C3E"/>
              </a:buClr>
              <a:buSzPts val="4800"/>
              <a:buNone/>
              <a:defRPr sz="4800">
                <a:solidFill>
                  <a:srgbClr val="FF7C3E"/>
                </a:solidFill>
              </a:defRPr>
            </a:lvl5pPr>
            <a:lvl6pPr lvl="5" rtl="0">
              <a:spcBef>
                <a:spcPts val="0"/>
              </a:spcBef>
              <a:spcAft>
                <a:spcPts val="0"/>
              </a:spcAft>
              <a:buClr>
                <a:srgbClr val="FF7C3E"/>
              </a:buClr>
              <a:buSzPts val="4800"/>
              <a:buNone/>
              <a:defRPr sz="4800">
                <a:solidFill>
                  <a:srgbClr val="FF7C3E"/>
                </a:solidFill>
              </a:defRPr>
            </a:lvl6pPr>
            <a:lvl7pPr lvl="6" rtl="0">
              <a:spcBef>
                <a:spcPts val="0"/>
              </a:spcBef>
              <a:spcAft>
                <a:spcPts val="0"/>
              </a:spcAft>
              <a:buClr>
                <a:srgbClr val="FF7C3E"/>
              </a:buClr>
              <a:buSzPts val="4800"/>
              <a:buNone/>
              <a:defRPr sz="4800">
                <a:solidFill>
                  <a:srgbClr val="FF7C3E"/>
                </a:solidFill>
              </a:defRPr>
            </a:lvl7pPr>
            <a:lvl8pPr lvl="7" rtl="0">
              <a:spcBef>
                <a:spcPts val="0"/>
              </a:spcBef>
              <a:spcAft>
                <a:spcPts val="0"/>
              </a:spcAft>
              <a:buClr>
                <a:srgbClr val="FF7C3E"/>
              </a:buClr>
              <a:buSzPts val="4800"/>
              <a:buNone/>
              <a:defRPr sz="4800">
                <a:solidFill>
                  <a:srgbClr val="FF7C3E"/>
                </a:solidFill>
              </a:defRPr>
            </a:lvl8pPr>
            <a:lvl9pPr lvl="8" rtl="0">
              <a:spcBef>
                <a:spcPts val="0"/>
              </a:spcBef>
              <a:spcAft>
                <a:spcPts val="0"/>
              </a:spcAft>
              <a:buClr>
                <a:srgbClr val="FF7C3E"/>
              </a:buClr>
              <a:buSzPts val="4800"/>
              <a:buNone/>
              <a:defRPr sz="4800">
                <a:solidFill>
                  <a:srgbClr val="FF7C3E"/>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4F2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7C3E"/>
              </a:buClr>
              <a:buSzPts val="2800"/>
              <a:buFont typeface="Denk One"/>
              <a:buNone/>
              <a:defRPr sz="2800" b="1">
                <a:solidFill>
                  <a:srgbClr val="FF7C3E"/>
                </a:solidFill>
                <a:latin typeface="Denk One"/>
                <a:ea typeface="Denk One"/>
                <a:cs typeface="Denk One"/>
                <a:sym typeface="Denk One"/>
              </a:defRPr>
            </a:lvl1pPr>
            <a:lvl2pPr lvl="1"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2pPr>
            <a:lvl3pPr lvl="2"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3pPr>
            <a:lvl4pPr lvl="3"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4pPr>
            <a:lvl5pPr lvl="4"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5pPr>
            <a:lvl6pPr lvl="5"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6pPr>
            <a:lvl7pPr lvl="6"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7pPr>
            <a:lvl8pPr lvl="7"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8pPr>
            <a:lvl9pPr lvl="8" rtl="0">
              <a:spcBef>
                <a:spcPts val="0"/>
              </a:spcBef>
              <a:spcAft>
                <a:spcPts val="0"/>
              </a:spcAft>
              <a:buClr>
                <a:srgbClr val="434343"/>
              </a:buClr>
              <a:buSzPts val="2800"/>
              <a:buFont typeface="Denk One"/>
              <a:buNone/>
              <a:defRPr sz="2800" b="1">
                <a:solidFill>
                  <a:srgbClr val="434343"/>
                </a:solidFill>
                <a:latin typeface="Denk One"/>
                <a:ea typeface="Denk One"/>
                <a:cs typeface="Denk One"/>
                <a:sym typeface="Denk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1pPr>
            <a:lvl2pPr marL="914400" lvl="1"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2pPr>
            <a:lvl3pPr marL="1371600" lvl="2"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3pPr>
            <a:lvl4pPr marL="1828800" lvl="3"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4pPr>
            <a:lvl5pPr marL="2286000" lvl="4"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5pPr>
            <a:lvl6pPr marL="2743200" lvl="5"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6pPr>
            <a:lvl7pPr marL="3200400" lvl="6"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7pPr>
            <a:lvl8pPr marL="3657600" lvl="7" indent="-304800" rtl="0">
              <a:lnSpc>
                <a:spcPct val="115000"/>
              </a:lnSpc>
              <a:spcBef>
                <a:spcPts val="1600"/>
              </a:spcBef>
              <a:spcAft>
                <a:spcPts val="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8pPr>
            <a:lvl9pPr marL="4114800" lvl="8" indent="-304800" rtl="0">
              <a:lnSpc>
                <a:spcPct val="115000"/>
              </a:lnSpc>
              <a:spcBef>
                <a:spcPts val="1600"/>
              </a:spcBef>
              <a:spcAft>
                <a:spcPts val="1600"/>
              </a:spcAft>
              <a:buClr>
                <a:srgbClr val="434343"/>
              </a:buClr>
              <a:buSzPts val="1200"/>
              <a:buFont typeface="Barlow Semi Condensed Light"/>
              <a:buChar char="■"/>
              <a:defRPr sz="1200">
                <a:solidFill>
                  <a:srgbClr val="434343"/>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1" name="Google Shape;171;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72" name="Google Shape;1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7.gi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saltillo.com/products/print/touchchat-express" TargetMode="External"/><Relationship Id="rId5" Type="http://schemas.openxmlformats.org/officeDocument/2006/relationships/hyperlink" Target="https://speechymusings.com/2020/01/14/where-to-find-free-core-vocabulary-low-tech-aac-boards/"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217"/>
        <p:cNvGrpSpPr/>
        <p:nvPr/>
      </p:nvGrpSpPr>
      <p:grpSpPr>
        <a:xfrm>
          <a:off x="0" y="0"/>
          <a:ext cx="0" cy="0"/>
          <a:chOff x="0" y="0"/>
          <a:chExt cx="0" cy="0"/>
        </a:xfrm>
      </p:grpSpPr>
      <p:sp>
        <p:nvSpPr>
          <p:cNvPr id="218" name="Google Shape;218;p31"/>
          <p:cNvSpPr/>
          <p:nvPr/>
        </p:nvSpPr>
        <p:spPr>
          <a:xfrm>
            <a:off x="396825" y="386525"/>
            <a:ext cx="1654800" cy="3694800"/>
          </a:xfrm>
          <a:prstGeom prst="rect">
            <a:avLst/>
          </a:prstGeom>
          <a:solidFill>
            <a:srgbClr val="F4E9DF"/>
          </a:solidFill>
          <a:ln w="9525" cap="flat" cmpd="sng">
            <a:solidFill>
              <a:srgbClr val="F2E1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txBox="1">
            <a:spLocks noGrp="1"/>
          </p:cNvSpPr>
          <p:nvPr>
            <p:ph type="subTitle" idx="1"/>
          </p:nvPr>
        </p:nvSpPr>
        <p:spPr>
          <a:xfrm>
            <a:off x="709322" y="506329"/>
            <a:ext cx="4352100" cy="7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a:latin typeface="Barlow Condensed"/>
                <a:ea typeface="Barlow Condensed"/>
                <a:cs typeface="Barlow Condensed"/>
                <a:sym typeface="Barlow Condensed"/>
              </a:rPr>
              <a:t>Capstone Project Phase 1</a:t>
            </a:r>
            <a:endParaRPr sz="1600" b="1">
              <a:latin typeface="Barlow Condensed"/>
              <a:ea typeface="Barlow Condensed"/>
              <a:cs typeface="Barlow Condensed"/>
              <a:sym typeface="Barlow Condensed"/>
            </a:endParaRPr>
          </a:p>
          <a:p>
            <a:pPr marL="0" lvl="0" indent="0" algn="l" rtl="0">
              <a:spcBef>
                <a:spcPts val="0"/>
              </a:spcBef>
              <a:spcAft>
                <a:spcPts val="0"/>
              </a:spcAft>
              <a:buNone/>
            </a:pPr>
            <a:r>
              <a:rPr lang="es" sz="1600" b="1">
                <a:latin typeface="Barlow Condensed"/>
                <a:ea typeface="Barlow Condensed"/>
                <a:cs typeface="Barlow Condensed"/>
                <a:sym typeface="Barlow Condensed"/>
              </a:rPr>
              <a:t>23-2-D-6</a:t>
            </a:r>
            <a:endParaRPr sz="1600" b="1">
              <a:latin typeface="Barlow Condensed"/>
              <a:ea typeface="Barlow Condensed"/>
              <a:cs typeface="Barlow Condensed"/>
              <a:sym typeface="Barlow Condensed"/>
            </a:endParaRPr>
          </a:p>
        </p:txBody>
      </p:sp>
      <p:sp>
        <p:nvSpPr>
          <p:cNvPr id="220" name="Google Shape;220;p31"/>
          <p:cNvSpPr txBox="1">
            <a:spLocks noGrp="1"/>
          </p:cNvSpPr>
          <p:nvPr>
            <p:ph type="ctrTitle"/>
          </p:nvPr>
        </p:nvSpPr>
        <p:spPr>
          <a:xfrm>
            <a:off x="633125" y="1046225"/>
            <a:ext cx="4955100" cy="10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t>Diburnik</a:t>
            </a:r>
            <a:endParaRPr b="0"/>
          </a:p>
        </p:txBody>
      </p:sp>
      <p:pic>
        <p:nvPicPr>
          <p:cNvPr id="221" name="Google Shape;221;p31"/>
          <p:cNvPicPr preferRelativeResize="0"/>
          <p:nvPr/>
        </p:nvPicPr>
        <p:blipFill>
          <a:blip r:embed="rId3">
            <a:alphaModFix/>
          </a:blip>
          <a:stretch>
            <a:fillRect/>
          </a:stretch>
        </p:blipFill>
        <p:spPr>
          <a:xfrm rot="6382411">
            <a:off x="5433177" y="3026933"/>
            <a:ext cx="1091796" cy="1272536"/>
          </a:xfrm>
          <a:prstGeom prst="rect">
            <a:avLst/>
          </a:prstGeom>
          <a:noFill/>
          <a:ln>
            <a:noFill/>
          </a:ln>
        </p:spPr>
      </p:pic>
      <p:pic>
        <p:nvPicPr>
          <p:cNvPr id="222" name="Google Shape;222;p31"/>
          <p:cNvPicPr preferRelativeResize="0"/>
          <p:nvPr/>
        </p:nvPicPr>
        <p:blipFill>
          <a:blip r:embed="rId4">
            <a:alphaModFix/>
          </a:blip>
          <a:stretch>
            <a:fillRect/>
          </a:stretch>
        </p:blipFill>
        <p:spPr>
          <a:xfrm rot="973100">
            <a:off x="5511098" y="3381055"/>
            <a:ext cx="958929" cy="577817"/>
          </a:xfrm>
          <a:prstGeom prst="rect">
            <a:avLst/>
          </a:prstGeom>
          <a:noFill/>
          <a:ln>
            <a:noFill/>
          </a:ln>
        </p:spPr>
      </p:pic>
      <p:grpSp>
        <p:nvGrpSpPr>
          <p:cNvPr id="223" name="Google Shape;223;p31"/>
          <p:cNvGrpSpPr/>
          <p:nvPr/>
        </p:nvGrpSpPr>
        <p:grpSpPr>
          <a:xfrm>
            <a:off x="4765797" y="2931428"/>
            <a:ext cx="1181425" cy="1818728"/>
            <a:chOff x="4765797" y="2931428"/>
            <a:chExt cx="1181425" cy="1818728"/>
          </a:xfrm>
        </p:grpSpPr>
        <p:sp>
          <p:nvSpPr>
            <p:cNvPr id="224" name="Google Shape;224;p31"/>
            <p:cNvSpPr/>
            <p:nvPr/>
          </p:nvSpPr>
          <p:spPr>
            <a:xfrm>
              <a:off x="5406052" y="4627308"/>
              <a:ext cx="195409" cy="101658"/>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5571910" y="466140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5401384" y="4728940"/>
              <a:ext cx="291551"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5499488" y="4646223"/>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5538055" y="4660404"/>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rot="3420117">
              <a:off x="5011254" y="4459690"/>
              <a:ext cx="195409" cy="101657"/>
            </a:xfrm>
            <a:custGeom>
              <a:avLst/>
              <a:gdLst/>
              <a:ahLst/>
              <a:cxnLst/>
              <a:rect l="l" t="t" r="r" b="b"/>
              <a:pathLst>
                <a:path w="8750" h="4552" extrusionOk="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rot="3420117">
              <a:off x="5105880" y="4590889"/>
              <a:ext cx="113762" cy="67556"/>
            </a:xfrm>
            <a:custGeom>
              <a:avLst/>
              <a:gdLst/>
              <a:ahLst/>
              <a:cxnLst/>
              <a:rect l="l" t="t" r="r" b="b"/>
              <a:pathLst>
                <a:path w="5094" h="3025" extrusionOk="0">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rot="3420117">
              <a:off x="4935318" y="4569762"/>
              <a:ext cx="291550" cy="21216"/>
            </a:xfrm>
            <a:custGeom>
              <a:avLst/>
              <a:gdLst/>
              <a:ahLst/>
              <a:cxnLst/>
              <a:rect l="l" t="t" r="r" b="b"/>
              <a:pathLst>
                <a:path w="13055" h="950" extrusionOk="0">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rot="3420117">
              <a:off x="5115764" y="4493949"/>
              <a:ext cx="25727" cy="28094"/>
            </a:xfrm>
            <a:custGeom>
              <a:avLst/>
              <a:gdLst/>
              <a:ahLst/>
              <a:cxnLst/>
              <a:rect l="l" t="t" r="r" b="b"/>
              <a:pathLst>
                <a:path w="1152" h="1258" extrusionOk="0">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rot="3420117">
              <a:off x="5130268" y="4532106"/>
              <a:ext cx="16816" cy="20077"/>
            </a:xfrm>
            <a:custGeom>
              <a:avLst/>
              <a:gdLst/>
              <a:ahLst/>
              <a:cxnLst/>
              <a:rect l="l" t="t" r="r" b="b"/>
              <a:pathLst>
                <a:path w="753" h="899" extrusionOk="0">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5105903" y="4129492"/>
              <a:ext cx="623863" cy="526515"/>
            </a:xfrm>
            <a:custGeom>
              <a:avLst/>
              <a:gdLst/>
              <a:ahLst/>
              <a:cxnLst/>
              <a:rect l="l" t="t" r="r" b="b"/>
              <a:pathLst>
                <a:path w="19873" h="16772" extrusionOk="0">
                  <a:moveTo>
                    <a:pt x="19873" y="0"/>
                  </a:moveTo>
                  <a:lnTo>
                    <a:pt x="4861" y="2535"/>
                  </a:lnTo>
                  <a:cubicBezTo>
                    <a:pt x="4861" y="2535"/>
                    <a:pt x="4578" y="7010"/>
                    <a:pt x="1" y="9064"/>
                  </a:cubicBezTo>
                  <a:cubicBezTo>
                    <a:pt x="1" y="9064"/>
                    <a:pt x="54" y="10381"/>
                    <a:pt x="235" y="10815"/>
                  </a:cubicBezTo>
                  <a:cubicBezTo>
                    <a:pt x="464" y="11369"/>
                    <a:pt x="1096" y="11697"/>
                    <a:pt x="1096" y="11697"/>
                  </a:cubicBezTo>
                  <a:cubicBezTo>
                    <a:pt x="1096" y="11697"/>
                    <a:pt x="6198" y="11583"/>
                    <a:pt x="10177" y="5484"/>
                  </a:cubicBezTo>
                  <a:cubicBezTo>
                    <a:pt x="10324" y="5259"/>
                    <a:pt x="10530" y="5156"/>
                    <a:pt x="10759" y="5156"/>
                  </a:cubicBezTo>
                  <a:cubicBezTo>
                    <a:pt x="11733" y="5156"/>
                    <a:pt x="13124" y="7016"/>
                    <a:pt x="12157" y="9289"/>
                  </a:cubicBezTo>
                  <a:cubicBezTo>
                    <a:pt x="10968" y="12100"/>
                    <a:pt x="9558" y="15791"/>
                    <a:pt x="9558" y="15791"/>
                  </a:cubicBezTo>
                  <a:cubicBezTo>
                    <a:pt x="9558" y="15791"/>
                    <a:pt x="9886" y="16697"/>
                    <a:pt x="11025" y="16767"/>
                  </a:cubicBezTo>
                  <a:cubicBezTo>
                    <a:pt x="11084" y="16770"/>
                    <a:pt x="11142" y="16772"/>
                    <a:pt x="11201" y="16772"/>
                  </a:cubicBezTo>
                  <a:cubicBezTo>
                    <a:pt x="12285" y="16772"/>
                    <a:pt x="13351" y="16189"/>
                    <a:pt x="13351" y="16189"/>
                  </a:cubicBezTo>
                  <a:cubicBezTo>
                    <a:pt x="13351" y="16189"/>
                    <a:pt x="19491" y="4413"/>
                    <a:pt x="19873"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189345" y="3769074"/>
              <a:ext cx="555396" cy="483664"/>
            </a:xfrm>
            <a:custGeom>
              <a:avLst/>
              <a:gdLst/>
              <a:ahLst/>
              <a:cxnLst/>
              <a:rect l="l" t="t" r="r" b="b"/>
              <a:pathLst>
                <a:path w="17692" h="15407" extrusionOk="0">
                  <a:moveTo>
                    <a:pt x="10291" y="0"/>
                  </a:moveTo>
                  <a:lnTo>
                    <a:pt x="3720" y="3237"/>
                  </a:lnTo>
                  <a:cubicBezTo>
                    <a:pt x="3720" y="3237"/>
                    <a:pt x="3122" y="8810"/>
                    <a:pt x="1564" y="10951"/>
                  </a:cubicBezTo>
                  <a:cubicBezTo>
                    <a:pt x="0" y="13088"/>
                    <a:pt x="1571" y="15394"/>
                    <a:pt x="4922" y="15394"/>
                  </a:cubicBezTo>
                  <a:cubicBezTo>
                    <a:pt x="5443" y="15394"/>
                    <a:pt x="6110" y="15407"/>
                    <a:pt x="6865" y="15407"/>
                  </a:cubicBezTo>
                  <a:cubicBezTo>
                    <a:pt x="10973" y="15407"/>
                    <a:pt x="17692" y="15023"/>
                    <a:pt x="17658" y="10086"/>
                  </a:cubicBezTo>
                  <a:cubicBezTo>
                    <a:pt x="17616" y="4242"/>
                    <a:pt x="13802" y="805"/>
                    <a:pt x="10291"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1"/>
            <p:cNvGrpSpPr/>
            <p:nvPr/>
          </p:nvGrpSpPr>
          <p:grpSpPr>
            <a:xfrm>
              <a:off x="4765797" y="2931428"/>
              <a:ext cx="787826" cy="817869"/>
              <a:chOff x="34550" y="3406650"/>
              <a:chExt cx="627400" cy="651325"/>
            </a:xfrm>
          </p:grpSpPr>
          <p:sp>
            <p:nvSpPr>
              <p:cNvPr id="237" name="Google Shape;237;p31"/>
              <p:cNvSpPr/>
              <p:nvPr/>
            </p:nvSpPr>
            <p:spPr>
              <a:xfrm>
                <a:off x="145950" y="3574125"/>
                <a:ext cx="269825" cy="209975"/>
              </a:xfrm>
              <a:custGeom>
                <a:avLst/>
                <a:gdLst/>
                <a:ahLst/>
                <a:cxnLst/>
                <a:rect l="l" t="t" r="r" b="b"/>
                <a:pathLst>
                  <a:path w="10793" h="8399" extrusionOk="0">
                    <a:moveTo>
                      <a:pt x="5972" y="1"/>
                    </a:moveTo>
                    <a:cubicBezTo>
                      <a:pt x="5006" y="1"/>
                      <a:pt x="4002" y="344"/>
                      <a:pt x="3056" y="995"/>
                    </a:cubicBezTo>
                    <a:cubicBezTo>
                      <a:pt x="1" y="3095"/>
                      <a:pt x="4820" y="8164"/>
                      <a:pt x="4820" y="8164"/>
                    </a:cubicBezTo>
                    <a:lnTo>
                      <a:pt x="4820" y="8398"/>
                    </a:lnTo>
                    <a:lnTo>
                      <a:pt x="10792" y="5560"/>
                    </a:lnTo>
                    <a:cubicBezTo>
                      <a:pt x="10095" y="1717"/>
                      <a:pt x="8130" y="1"/>
                      <a:pt x="5972"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34550" y="3886900"/>
                <a:ext cx="171100" cy="171075"/>
              </a:xfrm>
              <a:custGeom>
                <a:avLst/>
                <a:gdLst/>
                <a:ahLst/>
                <a:cxnLst/>
                <a:rect l="l" t="t" r="r" b="b"/>
                <a:pathLst>
                  <a:path w="6844" h="6843" extrusionOk="0">
                    <a:moveTo>
                      <a:pt x="4412" y="1"/>
                    </a:moveTo>
                    <a:cubicBezTo>
                      <a:pt x="2271" y="1"/>
                      <a:pt x="1" y="1041"/>
                      <a:pt x="635" y="4295"/>
                    </a:cubicBezTo>
                    <a:cubicBezTo>
                      <a:pt x="1036" y="6354"/>
                      <a:pt x="2731" y="6842"/>
                      <a:pt x="4249" y="6842"/>
                    </a:cubicBezTo>
                    <a:cubicBezTo>
                      <a:pt x="5619" y="6842"/>
                      <a:pt x="6844" y="6445"/>
                      <a:pt x="6844" y="6445"/>
                    </a:cubicBezTo>
                    <a:lnTo>
                      <a:pt x="5679" y="120"/>
                    </a:lnTo>
                    <a:cubicBezTo>
                      <a:pt x="5280" y="44"/>
                      <a:pt x="4849" y="1"/>
                      <a:pt x="4412"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9925" y="3727775"/>
                <a:ext cx="206550" cy="167450"/>
              </a:xfrm>
              <a:custGeom>
                <a:avLst/>
                <a:gdLst/>
                <a:ahLst/>
                <a:cxnLst/>
                <a:rect l="l" t="t" r="r" b="b"/>
                <a:pathLst>
                  <a:path w="8262" h="6698" extrusionOk="0">
                    <a:moveTo>
                      <a:pt x="3970" y="1"/>
                    </a:moveTo>
                    <a:cubicBezTo>
                      <a:pt x="3005" y="1"/>
                      <a:pt x="2115" y="366"/>
                      <a:pt x="1530" y="1297"/>
                    </a:cubicBezTo>
                    <a:cubicBezTo>
                      <a:pt x="1" y="3733"/>
                      <a:pt x="3298" y="6366"/>
                      <a:pt x="4591" y="6698"/>
                    </a:cubicBezTo>
                    <a:lnTo>
                      <a:pt x="8261" y="2018"/>
                    </a:lnTo>
                    <a:cubicBezTo>
                      <a:pt x="7286" y="956"/>
                      <a:pt x="5530" y="1"/>
                      <a:pt x="3970"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344200" y="3406650"/>
                <a:ext cx="317750" cy="327300"/>
              </a:xfrm>
              <a:custGeom>
                <a:avLst/>
                <a:gdLst/>
                <a:ahLst/>
                <a:cxnLst/>
                <a:rect l="l" t="t" r="r" b="b"/>
                <a:pathLst>
                  <a:path w="12710" h="13092" extrusionOk="0">
                    <a:moveTo>
                      <a:pt x="7434" y="1"/>
                    </a:moveTo>
                    <a:cubicBezTo>
                      <a:pt x="2432" y="1"/>
                      <a:pt x="1" y="6615"/>
                      <a:pt x="192" y="13091"/>
                    </a:cubicBezTo>
                    <a:cubicBezTo>
                      <a:pt x="192" y="13091"/>
                      <a:pt x="1345" y="12698"/>
                      <a:pt x="3945" y="11939"/>
                    </a:cubicBezTo>
                    <a:cubicBezTo>
                      <a:pt x="5992" y="11340"/>
                      <a:pt x="12710" y="147"/>
                      <a:pt x="7595" y="3"/>
                    </a:cubicBezTo>
                    <a:cubicBezTo>
                      <a:pt x="7541" y="2"/>
                      <a:pt x="7487" y="1"/>
                      <a:pt x="7434"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1"/>
            <p:cNvSpPr/>
            <p:nvPr/>
          </p:nvSpPr>
          <p:spPr>
            <a:xfrm>
              <a:off x="4895636" y="3295770"/>
              <a:ext cx="872837" cy="632841"/>
            </a:xfrm>
            <a:custGeom>
              <a:avLst/>
              <a:gdLst/>
              <a:ahLst/>
              <a:cxnLst/>
              <a:rect l="l" t="t" r="r" b="b"/>
              <a:pathLst>
                <a:path w="27804" h="20159" extrusionOk="0">
                  <a:moveTo>
                    <a:pt x="15316" y="1"/>
                  </a:moveTo>
                  <a:cubicBezTo>
                    <a:pt x="13311" y="1"/>
                    <a:pt x="11014" y="446"/>
                    <a:pt x="8442" y="1485"/>
                  </a:cubicBezTo>
                  <a:cubicBezTo>
                    <a:pt x="1" y="4894"/>
                    <a:pt x="33" y="11612"/>
                    <a:pt x="2708" y="14049"/>
                  </a:cubicBezTo>
                  <a:cubicBezTo>
                    <a:pt x="2708" y="14049"/>
                    <a:pt x="654" y="15291"/>
                    <a:pt x="1752" y="18208"/>
                  </a:cubicBezTo>
                  <a:cubicBezTo>
                    <a:pt x="2169" y="19310"/>
                    <a:pt x="3621" y="20159"/>
                    <a:pt x="5485" y="20159"/>
                  </a:cubicBezTo>
                  <a:cubicBezTo>
                    <a:pt x="6982" y="20159"/>
                    <a:pt x="8745" y="19611"/>
                    <a:pt x="10448" y="18208"/>
                  </a:cubicBezTo>
                  <a:cubicBezTo>
                    <a:pt x="10448" y="18208"/>
                    <a:pt x="10984" y="18378"/>
                    <a:pt x="11987" y="18378"/>
                  </a:cubicBezTo>
                  <a:cubicBezTo>
                    <a:pt x="13841" y="18378"/>
                    <a:pt x="17294" y="17796"/>
                    <a:pt x="21916" y="14479"/>
                  </a:cubicBezTo>
                  <a:cubicBezTo>
                    <a:pt x="27804" y="10250"/>
                    <a:pt x="24928" y="1"/>
                    <a:pt x="15316"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4977539" y="3689400"/>
              <a:ext cx="219308" cy="51892"/>
            </a:xfrm>
            <a:custGeom>
              <a:avLst/>
              <a:gdLst/>
              <a:ahLst/>
              <a:cxnLst/>
              <a:rect l="l" t="t" r="r" b="b"/>
              <a:pathLst>
                <a:path w="6986" h="1653" extrusionOk="0">
                  <a:moveTo>
                    <a:pt x="4299" y="1"/>
                  </a:moveTo>
                  <a:cubicBezTo>
                    <a:pt x="4018" y="1"/>
                    <a:pt x="3737" y="20"/>
                    <a:pt x="3459" y="58"/>
                  </a:cubicBezTo>
                  <a:cubicBezTo>
                    <a:pt x="2847" y="147"/>
                    <a:pt x="2248" y="316"/>
                    <a:pt x="1670" y="537"/>
                  </a:cubicBezTo>
                  <a:cubicBezTo>
                    <a:pt x="1091" y="763"/>
                    <a:pt x="534" y="1025"/>
                    <a:pt x="1" y="1366"/>
                  </a:cubicBezTo>
                  <a:lnTo>
                    <a:pt x="201" y="1652"/>
                  </a:lnTo>
                  <a:cubicBezTo>
                    <a:pt x="682" y="1317"/>
                    <a:pt x="1223" y="1025"/>
                    <a:pt x="1768" y="783"/>
                  </a:cubicBezTo>
                  <a:cubicBezTo>
                    <a:pt x="2322" y="541"/>
                    <a:pt x="2897" y="348"/>
                    <a:pt x="3487" y="230"/>
                  </a:cubicBezTo>
                  <a:cubicBezTo>
                    <a:pt x="3841" y="166"/>
                    <a:pt x="4200" y="132"/>
                    <a:pt x="4560" y="132"/>
                  </a:cubicBezTo>
                  <a:cubicBezTo>
                    <a:pt x="4804" y="132"/>
                    <a:pt x="5048" y="147"/>
                    <a:pt x="5291" y="181"/>
                  </a:cubicBezTo>
                  <a:cubicBezTo>
                    <a:pt x="5895" y="267"/>
                    <a:pt x="6461" y="505"/>
                    <a:pt x="6986" y="816"/>
                  </a:cubicBezTo>
                  <a:cubicBezTo>
                    <a:pt x="6477" y="480"/>
                    <a:pt x="5915" y="209"/>
                    <a:pt x="5308" y="90"/>
                  </a:cubicBezTo>
                  <a:cubicBezTo>
                    <a:pt x="4976" y="29"/>
                    <a:pt x="4638" y="1"/>
                    <a:pt x="4299"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5021332" y="3773093"/>
              <a:ext cx="145002" cy="73804"/>
            </a:xfrm>
            <a:custGeom>
              <a:avLst/>
              <a:gdLst/>
              <a:ahLst/>
              <a:cxnLst/>
              <a:rect l="l" t="t" r="r" b="b"/>
              <a:pathLst>
                <a:path w="4619" h="2351" extrusionOk="0">
                  <a:moveTo>
                    <a:pt x="2164" y="1"/>
                  </a:moveTo>
                  <a:cubicBezTo>
                    <a:pt x="2075" y="1"/>
                    <a:pt x="1985" y="7"/>
                    <a:pt x="1895" y="20"/>
                  </a:cubicBezTo>
                  <a:cubicBezTo>
                    <a:pt x="1136" y="131"/>
                    <a:pt x="513" y="726"/>
                    <a:pt x="37" y="1780"/>
                  </a:cubicBezTo>
                  <a:cubicBezTo>
                    <a:pt x="0" y="1871"/>
                    <a:pt x="37" y="1973"/>
                    <a:pt x="127" y="2013"/>
                  </a:cubicBezTo>
                  <a:cubicBezTo>
                    <a:pt x="151" y="2023"/>
                    <a:pt x="175" y="2028"/>
                    <a:pt x="199" y="2028"/>
                  </a:cubicBezTo>
                  <a:cubicBezTo>
                    <a:pt x="267" y="2028"/>
                    <a:pt x="331" y="1990"/>
                    <a:pt x="361" y="1924"/>
                  </a:cubicBezTo>
                  <a:cubicBezTo>
                    <a:pt x="779" y="985"/>
                    <a:pt x="1313" y="463"/>
                    <a:pt x="1948" y="365"/>
                  </a:cubicBezTo>
                  <a:cubicBezTo>
                    <a:pt x="2020" y="354"/>
                    <a:pt x="2092" y="349"/>
                    <a:pt x="2163" y="349"/>
                  </a:cubicBezTo>
                  <a:cubicBezTo>
                    <a:pt x="2753" y="349"/>
                    <a:pt x="3322" y="690"/>
                    <a:pt x="3724" y="1000"/>
                  </a:cubicBezTo>
                  <a:cubicBezTo>
                    <a:pt x="3601" y="979"/>
                    <a:pt x="3471" y="965"/>
                    <a:pt x="3341" y="965"/>
                  </a:cubicBezTo>
                  <a:cubicBezTo>
                    <a:pt x="3121" y="965"/>
                    <a:pt x="2899" y="1005"/>
                    <a:pt x="2703" y="1116"/>
                  </a:cubicBezTo>
                  <a:cubicBezTo>
                    <a:pt x="2371" y="1305"/>
                    <a:pt x="2182" y="1657"/>
                    <a:pt x="2137" y="2157"/>
                  </a:cubicBezTo>
                  <a:cubicBezTo>
                    <a:pt x="2129" y="2256"/>
                    <a:pt x="2202" y="2342"/>
                    <a:pt x="2297" y="2350"/>
                  </a:cubicBezTo>
                  <a:lnTo>
                    <a:pt x="2314" y="2350"/>
                  </a:lnTo>
                  <a:cubicBezTo>
                    <a:pt x="2403" y="2350"/>
                    <a:pt x="2482" y="2280"/>
                    <a:pt x="2490" y="2186"/>
                  </a:cubicBezTo>
                  <a:cubicBezTo>
                    <a:pt x="2522" y="1809"/>
                    <a:pt x="2649" y="1551"/>
                    <a:pt x="2876" y="1423"/>
                  </a:cubicBezTo>
                  <a:cubicBezTo>
                    <a:pt x="3012" y="1346"/>
                    <a:pt x="3174" y="1317"/>
                    <a:pt x="3340" y="1317"/>
                  </a:cubicBezTo>
                  <a:cubicBezTo>
                    <a:pt x="3825" y="1317"/>
                    <a:pt x="4343" y="1564"/>
                    <a:pt x="4352" y="1567"/>
                  </a:cubicBezTo>
                  <a:cubicBezTo>
                    <a:pt x="4377" y="1579"/>
                    <a:pt x="4403" y="1585"/>
                    <a:pt x="4430" y="1585"/>
                  </a:cubicBezTo>
                  <a:cubicBezTo>
                    <a:pt x="4482" y="1585"/>
                    <a:pt x="4533" y="1561"/>
                    <a:pt x="4569" y="1517"/>
                  </a:cubicBezTo>
                  <a:cubicBezTo>
                    <a:pt x="4618" y="1452"/>
                    <a:pt x="4614" y="1358"/>
                    <a:pt x="4561" y="1296"/>
                  </a:cubicBezTo>
                  <a:cubicBezTo>
                    <a:pt x="4511" y="1239"/>
                    <a:pt x="3417" y="1"/>
                    <a:pt x="21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5326373" y="3588505"/>
              <a:ext cx="35160" cy="47403"/>
            </a:xfrm>
            <a:custGeom>
              <a:avLst/>
              <a:gdLst/>
              <a:ahLst/>
              <a:cxnLst/>
              <a:rect l="l" t="t" r="r" b="b"/>
              <a:pathLst>
                <a:path w="1120" h="1510" extrusionOk="0">
                  <a:moveTo>
                    <a:pt x="329" y="1"/>
                  </a:moveTo>
                  <a:cubicBezTo>
                    <a:pt x="297" y="1"/>
                    <a:pt x="266" y="6"/>
                    <a:pt x="237" y="19"/>
                  </a:cubicBezTo>
                  <a:cubicBezTo>
                    <a:pt x="29" y="109"/>
                    <a:pt x="0" y="516"/>
                    <a:pt x="176" y="921"/>
                  </a:cubicBezTo>
                  <a:cubicBezTo>
                    <a:pt x="328" y="1272"/>
                    <a:pt x="585" y="1509"/>
                    <a:pt x="786" y="1509"/>
                  </a:cubicBezTo>
                  <a:cubicBezTo>
                    <a:pt x="818" y="1509"/>
                    <a:pt x="849" y="1503"/>
                    <a:pt x="877" y="1491"/>
                  </a:cubicBezTo>
                  <a:cubicBezTo>
                    <a:pt x="1091" y="1397"/>
                    <a:pt x="1119" y="995"/>
                    <a:pt x="943" y="589"/>
                  </a:cubicBezTo>
                  <a:cubicBezTo>
                    <a:pt x="791" y="238"/>
                    <a:pt x="534" y="1"/>
                    <a:pt x="329" y="1"/>
                  </a:cubicBezTo>
                  <a:close/>
                </a:path>
              </a:pathLst>
            </a:custGeom>
            <a:solidFill>
              <a:srgbClr val="4232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5546780" y="3480106"/>
              <a:ext cx="35160" cy="47403"/>
            </a:xfrm>
            <a:custGeom>
              <a:avLst/>
              <a:gdLst/>
              <a:ahLst/>
              <a:cxnLst/>
              <a:rect l="l" t="t" r="r" b="b"/>
              <a:pathLst>
                <a:path w="1120" h="1510" extrusionOk="0">
                  <a:moveTo>
                    <a:pt x="333" y="0"/>
                  </a:moveTo>
                  <a:cubicBezTo>
                    <a:pt x="301" y="0"/>
                    <a:pt x="271" y="6"/>
                    <a:pt x="243" y="18"/>
                  </a:cubicBezTo>
                  <a:cubicBezTo>
                    <a:pt x="29" y="113"/>
                    <a:pt x="0" y="514"/>
                    <a:pt x="177" y="921"/>
                  </a:cubicBezTo>
                  <a:cubicBezTo>
                    <a:pt x="329" y="1271"/>
                    <a:pt x="585" y="1509"/>
                    <a:pt x="790" y="1509"/>
                  </a:cubicBezTo>
                  <a:cubicBezTo>
                    <a:pt x="822" y="1509"/>
                    <a:pt x="853" y="1503"/>
                    <a:pt x="882" y="1491"/>
                  </a:cubicBezTo>
                  <a:cubicBezTo>
                    <a:pt x="1091" y="1400"/>
                    <a:pt x="1120" y="995"/>
                    <a:pt x="943" y="588"/>
                  </a:cubicBezTo>
                  <a:cubicBezTo>
                    <a:pt x="791" y="238"/>
                    <a:pt x="535" y="0"/>
                    <a:pt x="333" y="0"/>
                  </a:cubicBezTo>
                  <a:close/>
                </a:path>
              </a:pathLst>
            </a:custGeom>
            <a:solidFill>
              <a:srgbClr val="4232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5258879" y="3646644"/>
              <a:ext cx="183897" cy="116435"/>
            </a:xfrm>
            <a:custGeom>
              <a:avLst/>
              <a:gdLst/>
              <a:ahLst/>
              <a:cxnLst/>
              <a:rect l="l" t="t" r="r" b="b"/>
              <a:pathLst>
                <a:path w="5858" h="3709" extrusionOk="0">
                  <a:moveTo>
                    <a:pt x="3803" y="0"/>
                  </a:moveTo>
                  <a:cubicBezTo>
                    <a:pt x="3347" y="0"/>
                    <a:pt x="2843" y="95"/>
                    <a:pt x="2334" y="283"/>
                  </a:cubicBezTo>
                  <a:cubicBezTo>
                    <a:pt x="899" y="829"/>
                    <a:pt x="0" y="1969"/>
                    <a:pt x="329" y="2838"/>
                  </a:cubicBezTo>
                  <a:cubicBezTo>
                    <a:pt x="542" y="3396"/>
                    <a:pt x="1215" y="3708"/>
                    <a:pt x="2056" y="3708"/>
                  </a:cubicBezTo>
                  <a:cubicBezTo>
                    <a:pt x="2510" y="3708"/>
                    <a:pt x="3015" y="3614"/>
                    <a:pt x="3519" y="3425"/>
                  </a:cubicBezTo>
                  <a:cubicBezTo>
                    <a:pt x="4959" y="2880"/>
                    <a:pt x="5857" y="1740"/>
                    <a:pt x="5529" y="870"/>
                  </a:cubicBezTo>
                  <a:cubicBezTo>
                    <a:pt x="5316" y="312"/>
                    <a:pt x="4643" y="0"/>
                    <a:pt x="3803"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5555789" y="3522141"/>
              <a:ext cx="116403" cy="96312"/>
            </a:xfrm>
            <a:custGeom>
              <a:avLst/>
              <a:gdLst/>
              <a:ahLst/>
              <a:cxnLst/>
              <a:rect l="l" t="t" r="r" b="b"/>
              <a:pathLst>
                <a:path w="3708" h="3068" extrusionOk="0">
                  <a:moveTo>
                    <a:pt x="2445" y="0"/>
                  </a:moveTo>
                  <a:cubicBezTo>
                    <a:pt x="1998" y="0"/>
                    <a:pt x="1481" y="201"/>
                    <a:pt x="1038" y="578"/>
                  </a:cubicBezTo>
                  <a:cubicBezTo>
                    <a:pt x="263" y="1239"/>
                    <a:pt x="1" y="2206"/>
                    <a:pt x="452" y="2732"/>
                  </a:cubicBezTo>
                  <a:cubicBezTo>
                    <a:pt x="645" y="2957"/>
                    <a:pt x="931" y="3068"/>
                    <a:pt x="1264" y="3068"/>
                  </a:cubicBezTo>
                  <a:cubicBezTo>
                    <a:pt x="1707" y="3068"/>
                    <a:pt x="2224" y="2867"/>
                    <a:pt x="2670" y="2490"/>
                  </a:cubicBezTo>
                  <a:cubicBezTo>
                    <a:pt x="3446" y="1825"/>
                    <a:pt x="3708" y="862"/>
                    <a:pt x="3257" y="336"/>
                  </a:cubicBezTo>
                  <a:cubicBezTo>
                    <a:pt x="3064" y="111"/>
                    <a:pt x="2773" y="0"/>
                    <a:pt x="2445" y="0"/>
                  </a:cubicBezTo>
                  <a:close/>
                </a:path>
              </a:pathLst>
            </a:custGeom>
            <a:solidFill>
              <a:srgbClr val="FFA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5394306" y="3509270"/>
              <a:ext cx="552916" cy="418964"/>
            </a:xfrm>
            <a:custGeom>
              <a:avLst/>
              <a:gdLst/>
              <a:ahLst/>
              <a:cxnLst/>
              <a:rect l="l" t="t" r="r" b="b"/>
              <a:pathLst>
                <a:path w="17613" h="13346" extrusionOk="0">
                  <a:moveTo>
                    <a:pt x="15218" y="1"/>
                  </a:moveTo>
                  <a:cubicBezTo>
                    <a:pt x="14722" y="1"/>
                    <a:pt x="14055" y="1686"/>
                    <a:pt x="13667" y="1813"/>
                  </a:cubicBezTo>
                  <a:cubicBezTo>
                    <a:pt x="13648" y="1820"/>
                    <a:pt x="13628" y="1823"/>
                    <a:pt x="13609" y="1823"/>
                  </a:cubicBezTo>
                  <a:cubicBezTo>
                    <a:pt x="13309" y="1823"/>
                    <a:pt x="13072" y="1069"/>
                    <a:pt x="12639" y="1069"/>
                  </a:cubicBezTo>
                  <a:cubicBezTo>
                    <a:pt x="12537" y="1069"/>
                    <a:pt x="12424" y="1110"/>
                    <a:pt x="12297" y="1214"/>
                  </a:cubicBezTo>
                  <a:cubicBezTo>
                    <a:pt x="11596" y="1780"/>
                    <a:pt x="13286" y="2498"/>
                    <a:pt x="12466" y="3733"/>
                  </a:cubicBezTo>
                  <a:cubicBezTo>
                    <a:pt x="9086" y="8802"/>
                    <a:pt x="95" y="10705"/>
                    <a:pt x="26" y="12346"/>
                  </a:cubicBezTo>
                  <a:cubicBezTo>
                    <a:pt x="0" y="13001"/>
                    <a:pt x="839" y="13346"/>
                    <a:pt x="2133" y="13346"/>
                  </a:cubicBezTo>
                  <a:cubicBezTo>
                    <a:pt x="4730" y="13346"/>
                    <a:pt x="9162" y="11958"/>
                    <a:pt x="12129" y="8900"/>
                  </a:cubicBezTo>
                  <a:cubicBezTo>
                    <a:pt x="16575" y="4323"/>
                    <a:pt x="17613" y="2317"/>
                    <a:pt x="16842" y="1915"/>
                  </a:cubicBezTo>
                  <a:cubicBezTo>
                    <a:pt x="16660" y="1820"/>
                    <a:pt x="16508" y="1784"/>
                    <a:pt x="16381" y="1784"/>
                  </a:cubicBezTo>
                  <a:cubicBezTo>
                    <a:pt x="16273" y="1784"/>
                    <a:pt x="16184" y="1810"/>
                    <a:pt x="16112" y="1849"/>
                  </a:cubicBezTo>
                  <a:lnTo>
                    <a:pt x="16112" y="1849"/>
                  </a:lnTo>
                  <a:cubicBezTo>
                    <a:pt x="16279" y="1601"/>
                    <a:pt x="16396" y="1249"/>
                    <a:pt x="16009" y="976"/>
                  </a:cubicBezTo>
                  <a:cubicBezTo>
                    <a:pt x="15843" y="860"/>
                    <a:pt x="15697" y="816"/>
                    <a:pt x="15572" y="816"/>
                  </a:cubicBezTo>
                  <a:cubicBezTo>
                    <a:pt x="15356" y="816"/>
                    <a:pt x="15202" y="946"/>
                    <a:pt x="15109" y="1057"/>
                  </a:cubicBezTo>
                  <a:lnTo>
                    <a:pt x="15109" y="1057"/>
                  </a:lnTo>
                  <a:cubicBezTo>
                    <a:pt x="15301" y="754"/>
                    <a:pt x="15655" y="111"/>
                    <a:pt x="15271" y="8"/>
                  </a:cubicBezTo>
                  <a:cubicBezTo>
                    <a:pt x="15254" y="3"/>
                    <a:pt x="15236" y="1"/>
                    <a:pt x="15218" y="1"/>
                  </a:cubicBezTo>
                  <a:close/>
                </a:path>
              </a:pathLst>
            </a:custGeom>
            <a:solidFill>
              <a:srgbClr val="F7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5664564" y="3787313"/>
              <a:ext cx="61058" cy="43353"/>
            </a:xfrm>
            <a:custGeom>
              <a:avLst/>
              <a:gdLst/>
              <a:ahLst/>
              <a:cxnLst/>
              <a:rect l="l" t="t" r="r" b="b"/>
              <a:pathLst>
                <a:path w="1945" h="1381" extrusionOk="0">
                  <a:moveTo>
                    <a:pt x="1364" y="1"/>
                  </a:moveTo>
                  <a:cubicBezTo>
                    <a:pt x="1227" y="1"/>
                    <a:pt x="1089" y="45"/>
                    <a:pt x="973" y="89"/>
                  </a:cubicBezTo>
                  <a:cubicBezTo>
                    <a:pt x="678" y="203"/>
                    <a:pt x="379" y="359"/>
                    <a:pt x="55" y="560"/>
                  </a:cubicBezTo>
                  <a:cubicBezTo>
                    <a:pt x="14" y="585"/>
                    <a:pt x="1" y="638"/>
                    <a:pt x="25" y="679"/>
                  </a:cubicBezTo>
                  <a:cubicBezTo>
                    <a:pt x="41" y="708"/>
                    <a:pt x="71" y="723"/>
                    <a:pt x="100" y="723"/>
                  </a:cubicBezTo>
                  <a:cubicBezTo>
                    <a:pt x="117" y="723"/>
                    <a:pt x="134" y="718"/>
                    <a:pt x="148" y="708"/>
                  </a:cubicBezTo>
                  <a:cubicBezTo>
                    <a:pt x="461" y="515"/>
                    <a:pt x="752" y="363"/>
                    <a:pt x="1039" y="252"/>
                  </a:cubicBezTo>
                  <a:cubicBezTo>
                    <a:pt x="1137" y="214"/>
                    <a:pt x="1252" y="177"/>
                    <a:pt x="1360" y="177"/>
                  </a:cubicBezTo>
                  <a:cubicBezTo>
                    <a:pt x="1416" y="177"/>
                    <a:pt x="1470" y="187"/>
                    <a:pt x="1519" y="212"/>
                  </a:cubicBezTo>
                  <a:cubicBezTo>
                    <a:pt x="1625" y="265"/>
                    <a:pt x="1687" y="388"/>
                    <a:pt x="1720" y="483"/>
                  </a:cubicBezTo>
                  <a:cubicBezTo>
                    <a:pt x="1748" y="564"/>
                    <a:pt x="1773" y="683"/>
                    <a:pt x="1732" y="778"/>
                  </a:cubicBezTo>
                  <a:cubicBezTo>
                    <a:pt x="1695" y="863"/>
                    <a:pt x="1609" y="921"/>
                    <a:pt x="1532" y="970"/>
                  </a:cubicBezTo>
                  <a:cubicBezTo>
                    <a:pt x="1400" y="1052"/>
                    <a:pt x="1256" y="1114"/>
                    <a:pt x="1108" y="1163"/>
                  </a:cubicBezTo>
                  <a:cubicBezTo>
                    <a:pt x="1041" y="1183"/>
                    <a:pt x="963" y="1203"/>
                    <a:pt x="887" y="1203"/>
                  </a:cubicBezTo>
                  <a:cubicBezTo>
                    <a:pt x="870" y="1203"/>
                    <a:pt x="854" y="1202"/>
                    <a:pt x="838" y="1200"/>
                  </a:cubicBezTo>
                  <a:cubicBezTo>
                    <a:pt x="756" y="1183"/>
                    <a:pt x="690" y="1130"/>
                    <a:pt x="674" y="1073"/>
                  </a:cubicBezTo>
                  <a:cubicBezTo>
                    <a:pt x="653" y="990"/>
                    <a:pt x="711" y="901"/>
                    <a:pt x="748" y="852"/>
                  </a:cubicBezTo>
                  <a:cubicBezTo>
                    <a:pt x="854" y="708"/>
                    <a:pt x="1019" y="597"/>
                    <a:pt x="1195" y="556"/>
                  </a:cubicBezTo>
                  <a:cubicBezTo>
                    <a:pt x="1212" y="551"/>
                    <a:pt x="1227" y="551"/>
                    <a:pt x="1240" y="551"/>
                  </a:cubicBezTo>
                  <a:cubicBezTo>
                    <a:pt x="1191" y="617"/>
                    <a:pt x="1129" y="674"/>
                    <a:pt x="1064" y="724"/>
                  </a:cubicBezTo>
                  <a:cubicBezTo>
                    <a:pt x="1023" y="753"/>
                    <a:pt x="1015" y="810"/>
                    <a:pt x="1043" y="847"/>
                  </a:cubicBezTo>
                  <a:cubicBezTo>
                    <a:pt x="1060" y="872"/>
                    <a:pt x="1087" y="884"/>
                    <a:pt x="1114" y="884"/>
                  </a:cubicBezTo>
                  <a:cubicBezTo>
                    <a:pt x="1132" y="884"/>
                    <a:pt x="1150" y="879"/>
                    <a:pt x="1166" y="867"/>
                  </a:cubicBezTo>
                  <a:cubicBezTo>
                    <a:pt x="1248" y="810"/>
                    <a:pt x="1322" y="736"/>
                    <a:pt x="1384" y="659"/>
                  </a:cubicBezTo>
                  <a:cubicBezTo>
                    <a:pt x="1396" y="638"/>
                    <a:pt x="1428" y="597"/>
                    <a:pt x="1428" y="540"/>
                  </a:cubicBezTo>
                  <a:cubicBezTo>
                    <a:pt x="1433" y="490"/>
                    <a:pt x="1412" y="449"/>
                    <a:pt x="1371" y="421"/>
                  </a:cubicBezTo>
                  <a:cubicBezTo>
                    <a:pt x="1332" y="386"/>
                    <a:pt x="1279" y="374"/>
                    <a:pt x="1230" y="374"/>
                  </a:cubicBezTo>
                  <a:cubicBezTo>
                    <a:pt x="1202" y="374"/>
                    <a:pt x="1176" y="378"/>
                    <a:pt x="1154" y="384"/>
                  </a:cubicBezTo>
                  <a:cubicBezTo>
                    <a:pt x="936" y="437"/>
                    <a:pt x="739" y="568"/>
                    <a:pt x="604" y="744"/>
                  </a:cubicBezTo>
                  <a:cubicBezTo>
                    <a:pt x="510" y="876"/>
                    <a:pt x="473" y="1003"/>
                    <a:pt x="506" y="1117"/>
                  </a:cubicBezTo>
                  <a:cubicBezTo>
                    <a:pt x="538" y="1245"/>
                    <a:pt x="657" y="1344"/>
                    <a:pt x="805" y="1372"/>
                  </a:cubicBezTo>
                  <a:cubicBezTo>
                    <a:pt x="838" y="1376"/>
                    <a:pt x="867" y="1380"/>
                    <a:pt x="896" y="1380"/>
                  </a:cubicBezTo>
                  <a:cubicBezTo>
                    <a:pt x="994" y="1380"/>
                    <a:pt x="1089" y="1356"/>
                    <a:pt x="1162" y="1331"/>
                  </a:cubicBezTo>
                  <a:cubicBezTo>
                    <a:pt x="1322" y="1278"/>
                    <a:pt x="1477" y="1208"/>
                    <a:pt x="1625" y="1117"/>
                  </a:cubicBezTo>
                  <a:cubicBezTo>
                    <a:pt x="1720" y="1060"/>
                    <a:pt x="1835" y="979"/>
                    <a:pt x="1892" y="852"/>
                  </a:cubicBezTo>
                  <a:cubicBezTo>
                    <a:pt x="1945" y="733"/>
                    <a:pt x="1941" y="589"/>
                    <a:pt x="1884" y="421"/>
                  </a:cubicBezTo>
                  <a:cubicBezTo>
                    <a:pt x="1822" y="244"/>
                    <a:pt x="1723" y="117"/>
                    <a:pt x="1600" y="55"/>
                  </a:cubicBezTo>
                  <a:cubicBezTo>
                    <a:pt x="1525" y="16"/>
                    <a:pt x="1444" y="1"/>
                    <a:pt x="136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5449494" y="3533191"/>
              <a:ext cx="39900" cy="29603"/>
            </a:xfrm>
            <a:custGeom>
              <a:avLst/>
              <a:gdLst/>
              <a:ahLst/>
              <a:cxnLst/>
              <a:rect l="l" t="t" r="r" b="b"/>
              <a:pathLst>
                <a:path w="1271" h="943" extrusionOk="0">
                  <a:moveTo>
                    <a:pt x="1093" y="1"/>
                  </a:moveTo>
                  <a:lnTo>
                    <a:pt x="7" y="686"/>
                  </a:lnTo>
                  <a:cubicBezTo>
                    <a:pt x="7" y="686"/>
                    <a:pt x="0" y="942"/>
                    <a:pt x="230" y="942"/>
                  </a:cubicBezTo>
                  <a:cubicBezTo>
                    <a:pt x="255" y="942"/>
                    <a:pt x="283" y="939"/>
                    <a:pt x="315" y="932"/>
                  </a:cubicBezTo>
                  <a:cubicBezTo>
                    <a:pt x="631" y="862"/>
                    <a:pt x="1271" y="186"/>
                    <a:pt x="1093"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5275492" y="3533463"/>
              <a:ext cx="61823" cy="44553"/>
            </a:xfrm>
            <a:custGeom>
              <a:avLst/>
              <a:gdLst/>
              <a:ahLst/>
              <a:cxnLst/>
              <a:rect l="l" t="t" r="r" b="b"/>
              <a:pathLst>
                <a:path w="5180" h="3733" extrusionOk="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rot="-1398344">
              <a:off x="5463888" y="3388040"/>
              <a:ext cx="86086" cy="46445"/>
            </a:xfrm>
            <a:custGeom>
              <a:avLst/>
              <a:gdLst/>
              <a:ahLst/>
              <a:cxnLst/>
              <a:rect l="l" t="t" r="r" b="b"/>
              <a:pathLst>
                <a:path w="7212" h="3891" extrusionOk="0">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613050">
              <a:off x="5397019" y="4050100"/>
              <a:ext cx="124562" cy="215730"/>
            </a:xfrm>
            <a:custGeom>
              <a:avLst/>
              <a:gdLst/>
              <a:ahLst/>
              <a:cxnLst/>
              <a:rect l="l" t="t" r="r" b="b"/>
              <a:pathLst>
                <a:path w="6397" h="11079" extrusionOk="0">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rot="484227" flipH="1">
              <a:off x="5464478" y="4245690"/>
              <a:ext cx="87682" cy="399396"/>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rot="1837076" flipH="1">
              <a:off x="5196376" y="4233672"/>
              <a:ext cx="49650" cy="226202"/>
            </a:xfrm>
            <a:custGeom>
              <a:avLst/>
              <a:gdLst/>
              <a:ahLst/>
              <a:cxnLst/>
              <a:rect l="l" t="t" r="r" b="b"/>
              <a:pathLst>
                <a:path w="4452" h="20279" extrusionOk="0">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flipH="1">
              <a:off x="5479510" y="3620364"/>
              <a:ext cx="29258" cy="15696"/>
            </a:xfrm>
            <a:custGeom>
              <a:avLst/>
              <a:gdLst/>
              <a:ahLst/>
              <a:cxnLst/>
              <a:rect l="l" t="t" r="r" b="b"/>
              <a:pathLst>
                <a:path w="932" h="500" extrusionOk="0">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1943700">
              <a:off x="5385487" y="3839034"/>
              <a:ext cx="173027" cy="181771"/>
            </a:xfrm>
            <a:prstGeom prst="rect">
              <a:avLst/>
            </a:pr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1"/>
          <p:cNvGrpSpPr/>
          <p:nvPr/>
        </p:nvGrpSpPr>
        <p:grpSpPr>
          <a:xfrm>
            <a:off x="6698209" y="2117596"/>
            <a:ext cx="1210027" cy="2747971"/>
            <a:chOff x="6656641" y="1528289"/>
            <a:chExt cx="1602473" cy="3279985"/>
          </a:xfrm>
        </p:grpSpPr>
        <p:grpSp>
          <p:nvGrpSpPr>
            <p:cNvPr id="259" name="Google Shape;259;p31"/>
            <p:cNvGrpSpPr/>
            <p:nvPr/>
          </p:nvGrpSpPr>
          <p:grpSpPr>
            <a:xfrm>
              <a:off x="7072113" y="1852269"/>
              <a:ext cx="714639" cy="993568"/>
              <a:chOff x="6974678" y="2217868"/>
              <a:chExt cx="626272" cy="870711"/>
            </a:xfrm>
          </p:grpSpPr>
          <p:sp>
            <p:nvSpPr>
              <p:cNvPr id="260" name="Google Shape;260;p31"/>
              <p:cNvSpPr/>
              <p:nvPr/>
            </p:nvSpPr>
            <p:spPr>
              <a:xfrm>
                <a:off x="7058550" y="2442300"/>
                <a:ext cx="542400" cy="561900"/>
              </a:xfrm>
              <a:prstGeom prst="rect">
                <a:avLst/>
              </a:pr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flipH="1">
                <a:off x="6974678" y="2217868"/>
                <a:ext cx="148279" cy="870711"/>
              </a:xfrm>
              <a:custGeom>
                <a:avLst/>
                <a:gdLst/>
                <a:ahLst/>
                <a:cxnLst/>
                <a:rect l="l" t="t" r="r" b="b"/>
                <a:pathLst>
                  <a:path w="2643" h="15520" extrusionOk="0">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1"/>
            <p:cNvSpPr/>
            <p:nvPr/>
          </p:nvSpPr>
          <p:spPr>
            <a:xfrm flipH="1">
              <a:off x="7062401" y="1626113"/>
              <a:ext cx="867977" cy="704002"/>
            </a:xfrm>
            <a:custGeom>
              <a:avLst/>
              <a:gdLst/>
              <a:ahLst/>
              <a:cxnLst/>
              <a:rect l="l" t="t" r="r" b="b"/>
              <a:pathLst>
                <a:path w="13334" h="10815" extrusionOk="0">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flipH="1">
              <a:off x="7568391" y="2429790"/>
              <a:ext cx="690723" cy="700683"/>
            </a:xfrm>
            <a:custGeom>
              <a:avLst/>
              <a:gdLst/>
              <a:ahLst/>
              <a:cxnLst/>
              <a:rect l="l" t="t" r="r" b="b"/>
              <a:pathLst>
                <a:path w="10611" h="10764" extrusionOk="0">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flipH="1">
              <a:off x="6656641" y="2598976"/>
              <a:ext cx="20310" cy="12043"/>
            </a:xfrm>
            <a:custGeom>
              <a:avLst/>
              <a:gdLst/>
              <a:ahLst/>
              <a:cxnLst/>
              <a:rect l="l" t="t" r="r" b="b"/>
              <a:pathLst>
                <a:path w="312" h="185" extrusionOk="0">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flipH="1">
              <a:off x="7249739" y="4678669"/>
              <a:ext cx="379829" cy="83126"/>
            </a:xfrm>
            <a:custGeom>
              <a:avLst/>
              <a:gdLst/>
              <a:ahLst/>
              <a:cxnLst/>
              <a:rect l="l" t="t" r="r" b="b"/>
              <a:pathLst>
                <a:path w="5835" h="1277" extrusionOk="0">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flipH="1">
              <a:off x="7360140" y="4494707"/>
              <a:ext cx="259664" cy="222234"/>
            </a:xfrm>
            <a:custGeom>
              <a:avLst/>
              <a:gdLst/>
              <a:ahLst/>
              <a:cxnLst/>
              <a:rect l="l" t="t" r="r" b="b"/>
              <a:pathLst>
                <a:path w="3989" h="3414" extrusionOk="0">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flipH="1">
              <a:off x="7255334" y="4589813"/>
              <a:ext cx="189361" cy="141582"/>
            </a:xfrm>
            <a:custGeom>
              <a:avLst/>
              <a:gdLst/>
              <a:ahLst/>
              <a:cxnLst/>
              <a:rect l="l" t="t" r="r" b="b"/>
              <a:pathLst>
                <a:path w="2909" h="2175" extrusionOk="0">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rgbClr val="DC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flipH="1">
              <a:off x="7391970" y="4506685"/>
              <a:ext cx="139824" cy="96731"/>
            </a:xfrm>
            <a:custGeom>
              <a:avLst/>
              <a:gdLst/>
              <a:ahLst/>
              <a:cxnLst/>
              <a:rect l="l" t="t" r="r" b="b"/>
              <a:pathLst>
                <a:path w="2148" h="1486" extrusionOk="0">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flipH="1">
              <a:off x="7414362" y="4533570"/>
              <a:ext cx="99856" cy="74534"/>
            </a:xfrm>
            <a:custGeom>
              <a:avLst/>
              <a:gdLst/>
              <a:ahLst/>
              <a:cxnLst/>
              <a:rect l="l" t="t" r="r" b="b"/>
              <a:pathLst>
                <a:path w="1534" h="1145" extrusionOk="0">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flipH="1">
              <a:off x="7387933" y="4556028"/>
              <a:ext cx="88074" cy="58260"/>
            </a:xfrm>
            <a:custGeom>
              <a:avLst/>
              <a:gdLst/>
              <a:ahLst/>
              <a:cxnLst/>
              <a:rect l="l" t="t" r="r" b="b"/>
              <a:pathLst>
                <a:path w="1353" h="895" extrusionOk="0">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flipH="1">
              <a:off x="7376351" y="4725539"/>
              <a:ext cx="379634" cy="82736"/>
            </a:xfrm>
            <a:custGeom>
              <a:avLst/>
              <a:gdLst/>
              <a:ahLst/>
              <a:cxnLst/>
              <a:rect l="l" t="t" r="r" b="b"/>
              <a:pathLst>
                <a:path w="5832" h="1271" extrusionOk="0">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rgbClr val="E1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flipH="1">
              <a:off x="7486622" y="4541577"/>
              <a:ext cx="259599" cy="222299"/>
            </a:xfrm>
            <a:custGeom>
              <a:avLst/>
              <a:gdLst/>
              <a:ahLst/>
              <a:cxnLst/>
              <a:rect l="l" t="t" r="r" b="b"/>
              <a:pathLst>
                <a:path w="3988" h="3415" extrusionOk="0">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flipH="1">
              <a:off x="7672598" y="4660898"/>
              <a:ext cx="52076" cy="68285"/>
            </a:xfrm>
            <a:custGeom>
              <a:avLst/>
              <a:gdLst/>
              <a:ahLst/>
              <a:cxnLst/>
              <a:rect l="l" t="t" r="r" b="b"/>
              <a:pathLst>
                <a:path w="800" h="1049" extrusionOk="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flipH="1">
              <a:off x="7381946" y="4636682"/>
              <a:ext cx="189426" cy="141647"/>
            </a:xfrm>
            <a:custGeom>
              <a:avLst/>
              <a:gdLst/>
              <a:ahLst/>
              <a:cxnLst/>
              <a:rect l="l" t="t" r="r" b="b"/>
              <a:pathLst>
                <a:path w="2910" h="2176" extrusionOk="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flipH="1">
              <a:off x="7518582" y="4553554"/>
              <a:ext cx="139889" cy="96731"/>
            </a:xfrm>
            <a:custGeom>
              <a:avLst/>
              <a:gdLst/>
              <a:ahLst/>
              <a:cxnLst/>
              <a:rect l="l" t="t" r="r" b="b"/>
              <a:pathLst>
                <a:path w="2149" h="1486" extrusionOk="0">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flipH="1">
              <a:off x="7541039" y="4580439"/>
              <a:ext cx="99856" cy="74534"/>
            </a:xfrm>
            <a:custGeom>
              <a:avLst/>
              <a:gdLst/>
              <a:ahLst/>
              <a:cxnLst/>
              <a:rect l="l" t="t" r="r" b="b"/>
              <a:pathLst>
                <a:path w="1534" h="1145" extrusionOk="0">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flipH="1">
              <a:off x="7514415" y="4602897"/>
              <a:ext cx="88269" cy="58520"/>
            </a:xfrm>
            <a:custGeom>
              <a:avLst/>
              <a:gdLst/>
              <a:ahLst/>
              <a:cxnLst/>
              <a:rect l="l" t="t" r="r" b="b"/>
              <a:pathLst>
                <a:path w="1356" h="899" extrusionOk="0">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flipH="1">
              <a:off x="7182630" y="2396722"/>
              <a:ext cx="686231" cy="603366"/>
            </a:xfrm>
            <a:custGeom>
              <a:avLst/>
              <a:gdLst/>
              <a:ahLst/>
              <a:cxnLst/>
              <a:rect l="l" t="t" r="r" b="b"/>
              <a:pathLst>
                <a:path w="10542" h="9269" extrusionOk="0">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flipH="1">
              <a:off x="7565713" y="2693886"/>
              <a:ext cx="244692" cy="290259"/>
            </a:xfrm>
            <a:custGeom>
              <a:avLst/>
              <a:gdLst/>
              <a:ahLst/>
              <a:cxnLst/>
              <a:rect l="l" t="t" r="r" b="b"/>
              <a:pathLst>
                <a:path w="3759" h="4459" extrusionOk="0">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B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flipH="1">
              <a:off x="7136414" y="2865740"/>
              <a:ext cx="788886" cy="1573607"/>
            </a:xfrm>
            <a:custGeom>
              <a:avLst/>
              <a:gdLst/>
              <a:ahLst/>
              <a:cxnLst/>
              <a:rect l="l" t="t" r="r" b="b"/>
              <a:pathLst>
                <a:path w="12119" h="24174" extrusionOk="0">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flipH="1">
              <a:off x="7173050" y="2905839"/>
              <a:ext cx="105194" cy="252243"/>
            </a:xfrm>
            <a:custGeom>
              <a:avLst/>
              <a:gdLst/>
              <a:ahLst/>
              <a:cxnLst/>
              <a:rect l="l" t="t" r="r" b="b"/>
              <a:pathLst>
                <a:path w="1616" h="3875" extrusionOk="0">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flipH="1">
              <a:off x="7183334" y="2900306"/>
              <a:ext cx="26689" cy="56047"/>
            </a:xfrm>
            <a:custGeom>
              <a:avLst/>
              <a:gdLst/>
              <a:ahLst/>
              <a:cxnLst/>
              <a:rect l="l" t="t" r="r" b="b"/>
              <a:pathLst>
                <a:path w="410" h="861" extrusionOk="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flipH="1">
              <a:off x="7222596" y="2963905"/>
              <a:ext cx="499409" cy="97122"/>
            </a:xfrm>
            <a:custGeom>
              <a:avLst/>
              <a:gdLst/>
              <a:ahLst/>
              <a:cxnLst/>
              <a:rect l="l" t="t" r="r" b="b"/>
              <a:pathLst>
                <a:path w="7672" h="1492" extrusionOk="0">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flipH="1">
              <a:off x="7577688" y="2904081"/>
              <a:ext cx="90742" cy="135398"/>
            </a:xfrm>
            <a:custGeom>
              <a:avLst/>
              <a:gdLst/>
              <a:ahLst/>
              <a:cxnLst/>
              <a:rect l="l" t="t" r="r" b="b"/>
              <a:pathLst>
                <a:path w="1394" h="2080" extrusionOk="0">
                  <a:moveTo>
                    <a:pt x="1202" y="1"/>
                  </a:moveTo>
                  <a:lnTo>
                    <a:pt x="263" y="223"/>
                  </a:lnTo>
                  <a:cubicBezTo>
                    <a:pt x="1" y="1393"/>
                    <a:pt x="673" y="2079"/>
                    <a:pt x="673" y="2079"/>
                  </a:cubicBezTo>
                  <a:lnTo>
                    <a:pt x="1394" y="1878"/>
                  </a:lnTo>
                  <a:cubicBezTo>
                    <a:pt x="800" y="1226"/>
                    <a:pt x="1202" y="1"/>
                    <a:pt x="12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flipH="1">
              <a:off x="7572155" y="2899004"/>
              <a:ext cx="101613" cy="145552"/>
            </a:xfrm>
            <a:custGeom>
              <a:avLst/>
              <a:gdLst/>
              <a:ahLst/>
              <a:cxnLst/>
              <a:rect l="l" t="t" r="r" b="b"/>
              <a:pathLst>
                <a:path w="1561" h="2236" extrusionOk="0">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flipH="1">
              <a:off x="7383050" y="2861834"/>
              <a:ext cx="83387" cy="135658"/>
            </a:xfrm>
            <a:custGeom>
              <a:avLst/>
              <a:gdLst/>
              <a:ahLst/>
              <a:cxnLst/>
              <a:rect l="l" t="t" r="r" b="b"/>
              <a:pathLst>
                <a:path w="1281" h="2084" extrusionOk="0">
                  <a:moveTo>
                    <a:pt x="1281" y="1"/>
                  </a:moveTo>
                  <a:lnTo>
                    <a:pt x="416" y="127"/>
                  </a:lnTo>
                  <a:cubicBezTo>
                    <a:pt x="416" y="127"/>
                    <a:pt x="0" y="984"/>
                    <a:pt x="403" y="2083"/>
                  </a:cubicBezTo>
                  <a:lnTo>
                    <a:pt x="1141" y="1950"/>
                  </a:lnTo>
                  <a:cubicBezTo>
                    <a:pt x="1141" y="1950"/>
                    <a:pt x="867" y="913"/>
                    <a:pt x="12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flipH="1">
              <a:off x="7377713" y="2856691"/>
              <a:ext cx="94062" cy="146138"/>
            </a:xfrm>
            <a:custGeom>
              <a:avLst/>
              <a:gdLst/>
              <a:ahLst/>
              <a:cxnLst/>
              <a:rect l="l" t="t" r="r" b="b"/>
              <a:pathLst>
                <a:path w="1445" h="2245" extrusionOk="0">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flipH="1">
              <a:off x="7525940" y="3086676"/>
              <a:ext cx="249639" cy="249639"/>
            </a:xfrm>
            <a:custGeom>
              <a:avLst/>
              <a:gdLst/>
              <a:ahLst/>
              <a:cxnLst/>
              <a:rect l="l" t="t" r="r" b="b"/>
              <a:pathLst>
                <a:path w="3835" h="3835" extrusionOk="0">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flipH="1">
              <a:off x="7661076" y="3039417"/>
              <a:ext cx="42898" cy="44981"/>
            </a:xfrm>
            <a:custGeom>
              <a:avLst/>
              <a:gdLst/>
              <a:ahLst/>
              <a:cxnLst/>
              <a:rect l="l" t="t" r="r" b="b"/>
              <a:pathLst>
                <a:path w="659" h="691" extrusionOk="0">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flipH="1">
              <a:off x="7339956" y="2965597"/>
              <a:ext cx="24280" cy="37234"/>
            </a:xfrm>
            <a:custGeom>
              <a:avLst/>
              <a:gdLst/>
              <a:ahLst/>
              <a:cxnLst/>
              <a:rect l="l" t="t" r="r" b="b"/>
              <a:pathLst>
                <a:path w="373" h="572" extrusionOk="0">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flipH="1">
              <a:off x="7277728" y="3206323"/>
              <a:ext cx="270470" cy="1204843"/>
            </a:xfrm>
            <a:custGeom>
              <a:avLst/>
              <a:gdLst/>
              <a:ahLst/>
              <a:cxnLst/>
              <a:rect l="l" t="t" r="r" b="b"/>
              <a:pathLst>
                <a:path w="4155" h="18509" extrusionOk="0">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flipH="1">
              <a:off x="7411308" y="4320445"/>
              <a:ext cx="378723" cy="247036"/>
            </a:xfrm>
            <a:custGeom>
              <a:avLst/>
              <a:gdLst/>
              <a:ahLst/>
              <a:cxnLst/>
              <a:rect l="l" t="t" r="r" b="b"/>
              <a:pathLst>
                <a:path w="5818" h="3795" extrusionOk="0">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flipH="1">
              <a:off x="7529711" y="4347265"/>
              <a:ext cx="32938" cy="154601"/>
            </a:xfrm>
            <a:custGeom>
              <a:avLst/>
              <a:gdLst/>
              <a:ahLst/>
              <a:cxnLst/>
              <a:rect l="l" t="t" r="r" b="b"/>
              <a:pathLst>
                <a:path w="506" h="2375" extrusionOk="0">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flipH="1">
              <a:off x="7782285" y="3168632"/>
              <a:ext cx="73948" cy="59562"/>
            </a:xfrm>
            <a:custGeom>
              <a:avLst/>
              <a:gdLst/>
              <a:ahLst/>
              <a:cxnLst/>
              <a:rect l="l" t="t" r="r" b="b"/>
              <a:pathLst>
                <a:path w="1136" h="915" extrusionOk="0">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flipH="1">
              <a:off x="7760673" y="3147151"/>
              <a:ext cx="74208" cy="59432"/>
            </a:xfrm>
            <a:custGeom>
              <a:avLst/>
              <a:gdLst/>
              <a:ahLst/>
              <a:cxnLst/>
              <a:rect l="l" t="t" r="r" b="b"/>
              <a:pathLst>
                <a:path w="1140" h="913" extrusionOk="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flipH="1">
              <a:off x="7674618" y="3062070"/>
              <a:ext cx="169117" cy="166448"/>
            </a:xfrm>
            <a:custGeom>
              <a:avLst/>
              <a:gdLst/>
              <a:ahLst/>
              <a:cxnLst/>
              <a:rect l="l" t="t" r="r" b="b"/>
              <a:pathLst>
                <a:path w="2598" h="2557" extrusionOk="0">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flipH="1">
              <a:off x="7331303" y="2311185"/>
              <a:ext cx="315125" cy="119449"/>
            </a:xfrm>
            <a:custGeom>
              <a:avLst/>
              <a:gdLst/>
              <a:ahLst/>
              <a:cxnLst/>
              <a:rect l="l" t="t" r="r" b="b"/>
              <a:pathLst>
                <a:path w="4841" h="1835" extrusionOk="0">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flipH="1">
              <a:off x="7086927" y="1845617"/>
              <a:ext cx="52987" cy="27145"/>
            </a:xfrm>
            <a:custGeom>
              <a:avLst/>
              <a:gdLst/>
              <a:ahLst/>
              <a:cxnLst/>
              <a:rect l="l" t="t" r="r" b="b"/>
              <a:pathLst>
                <a:path w="814" h="417" extrusionOk="0">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flipH="1">
              <a:off x="7219529" y="2020661"/>
              <a:ext cx="115153" cy="52141"/>
            </a:xfrm>
            <a:custGeom>
              <a:avLst/>
              <a:gdLst/>
              <a:ahLst/>
              <a:cxnLst/>
              <a:rect l="l" t="t" r="r" b="b"/>
              <a:pathLst>
                <a:path w="1769" h="801" extrusionOk="0">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flipH="1">
              <a:off x="7109710" y="1911625"/>
              <a:ext cx="30725" cy="53183"/>
            </a:xfrm>
            <a:custGeom>
              <a:avLst/>
              <a:gdLst/>
              <a:ahLst/>
              <a:cxnLst/>
              <a:rect l="l" t="t" r="r" b="b"/>
              <a:pathLst>
                <a:path w="472" h="817" extrusionOk="0">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flipH="1">
              <a:off x="7113095" y="1920478"/>
              <a:ext cx="7811" cy="13475"/>
            </a:xfrm>
            <a:custGeom>
              <a:avLst/>
              <a:gdLst/>
              <a:ahLst/>
              <a:cxnLst/>
              <a:rect l="l" t="t" r="r" b="b"/>
              <a:pathLst>
                <a:path w="120" h="207" extrusionOk="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flipH="1">
              <a:off x="7387281" y="1938119"/>
              <a:ext cx="44916" cy="67373"/>
            </a:xfrm>
            <a:custGeom>
              <a:avLst/>
              <a:gdLst/>
              <a:ahLst/>
              <a:cxnLst/>
              <a:rect l="l" t="t" r="r" b="b"/>
              <a:pathLst>
                <a:path w="690" h="1035" extrusionOk="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flipH="1">
              <a:off x="7393725" y="1951398"/>
              <a:ext cx="8918" cy="15297"/>
            </a:xfrm>
            <a:custGeom>
              <a:avLst/>
              <a:gdLst/>
              <a:ahLst/>
              <a:cxnLst/>
              <a:rect l="l" t="t" r="r" b="b"/>
              <a:pathLst>
                <a:path w="137" h="235" extrusionOk="0">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rot="-618055" flipH="1">
              <a:off x="7355127" y="1852313"/>
              <a:ext cx="100310" cy="60277"/>
            </a:xfrm>
            <a:custGeom>
              <a:avLst/>
              <a:gdLst/>
              <a:ahLst/>
              <a:cxnLst/>
              <a:rect l="l" t="t" r="r" b="b"/>
              <a:pathLst>
                <a:path w="1541" h="926" extrusionOk="0">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flipH="1">
              <a:off x="7290808" y="2020531"/>
              <a:ext cx="43874" cy="44265"/>
            </a:xfrm>
            <a:custGeom>
              <a:avLst/>
              <a:gdLst/>
              <a:ahLst/>
              <a:cxnLst/>
              <a:rect l="l" t="t" r="r" b="b"/>
              <a:pathLst>
                <a:path w="674" h="680" extrusionOk="0">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flipH="1">
              <a:off x="7387281" y="1938119"/>
              <a:ext cx="44916" cy="67373"/>
            </a:xfrm>
            <a:custGeom>
              <a:avLst/>
              <a:gdLst/>
              <a:ahLst/>
              <a:cxnLst/>
              <a:rect l="l" t="t" r="r" b="b"/>
              <a:pathLst>
                <a:path w="690" h="1035" extrusionOk="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flipH="1">
              <a:off x="7393725" y="1951398"/>
              <a:ext cx="8918" cy="15232"/>
            </a:xfrm>
            <a:custGeom>
              <a:avLst/>
              <a:gdLst/>
              <a:ahLst/>
              <a:cxnLst/>
              <a:rect l="l" t="t" r="r" b="b"/>
              <a:pathLst>
                <a:path w="137" h="234" extrusionOk="0">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flipH="1">
              <a:off x="7710160" y="2149486"/>
              <a:ext cx="122964" cy="78700"/>
            </a:xfrm>
            <a:custGeom>
              <a:avLst/>
              <a:gdLst/>
              <a:ahLst/>
              <a:cxnLst/>
              <a:rect l="l" t="t" r="r" b="b"/>
              <a:pathLst>
                <a:path w="1889" h="1209" extrusionOk="0">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flipH="1">
              <a:off x="7065054" y="1779935"/>
              <a:ext cx="25387" cy="162412"/>
            </a:xfrm>
            <a:custGeom>
              <a:avLst/>
              <a:gdLst/>
              <a:ahLst/>
              <a:cxnLst/>
              <a:rect l="l" t="t" r="r" b="b"/>
              <a:pathLst>
                <a:path w="390" h="2495" extrusionOk="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rgbClr val="605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flipH="1">
              <a:off x="7083542" y="1779935"/>
              <a:ext cx="22913" cy="105584"/>
            </a:xfrm>
            <a:custGeom>
              <a:avLst/>
              <a:gdLst/>
              <a:ahLst/>
              <a:cxnLst/>
              <a:rect l="l" t="t" r="r" b="b"/>
              <a:pathLst>
                <a:path w="352" h="1622" extrusionOk="0">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flipH="1">
              <a:off x="7086797" y="1845682"/>
              <a:ext cx="52987" cy="26949"/>
            </a:xfrm>
            <a:custGeom>
              <a:avLst/>
              <a:gdLst/>
              <a:ahLst/>
              <a:cxnLst/>
              <a:rect l="l" t="t" r="r" b="b"/>
              <a:pathLst>
                <a:path w="814" h="414" extrusionOk="0">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rgbClr val="493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flipH="1">
              <a:off x="7062841" y="1962074"/>
              <a:ext cx="14516" cy="97382"/>
            </a:xfrm>
            <a:custGeom>
              <a:avLst/>
              <a:gdLst/>
              <a:ahLst/>
              <a:cxnLst/>
              <a:rect l="l" t="t" r="r" b="b"/>
              <a:pathLst>
                <a:path w="223" h="1496" extrusionOk="0">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flipH="1">
              <a:off x="7109710" y="1911625"/>
              <a:ext cx="30725" cy="53183"/>
            </a:xfrm>
            <a:custGeom>
              <a:avLst/>
              <a:gdLst/>
              <a:ahLst/>
              <a:cxnLst/>
              <a:rect l="l" t="t" r="r" b="b"/>
              <a:pathLst>
                <a:path w="472" h="817" extrusionOk="0">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flipH="1">
              <a:off x="7113095" y="1920348"/>
              <a:ext cx="7811" cy="13605"/>
            </a:xfrm>
            <a:custGeom>
              <a:avLst/>
              <a:gdLst/>
              <a:ahLst/>
              <a:cxnLst/>
              <a:rect l="l" t="t" r="r" b="b"/>
              <a:pathLst>
                <a:path w="120" h="209" extrusionOk="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flipH="1">
              <a:off x="7174052" y="1925434"/>
              <a:ext cx="62387" cy="109231"/>
            </a:xfrm>
            <a:custGeom>
              <a:avLst/>
              <a:gdLst/>
              <a:ahLst/>
              <a:cxnLst/>
              <a:rect l="l" t="t" r="r" b="b"/>
              <a:pathLst>
                <a:path w="1267" h="2218" extrusionOk="0">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369813" y="2034668"/>
              <a:ext cx="139800" cy="97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7069912" y="1988752"/>
              <a:ext cx="105000" cy="73200"/>
            </a:xfrm>
            <a:prstGeom prst="ellipse">
              <a:avLst/>
            </a:prstGeom>
            <a:solidFill>
              <a:srgbClr val="DD837F">
                <a:alpha val="5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1"/>
            <p:cNvGrpSpPr/>
            <p:nvPr/>
          </p:nvGrpSpPr>
          <p:grpSpPr>
            <a:xfrm>
              <a:off x="7013343" y="1528289"/>
              <a:ext cx="905397" cy="1418198"/>
              <a:chOff x="6923175" y="1933949"/>
              <a:chExt cx="793442" cy="1242834"/>
            </a:xfrm>
          </p:grpSpPr>
          <p:sp>
            <p:nvSpPr>
              <p:cNvPr id="319" name="Google Shape;319;p31"/>
              <p:cNvSpPr/>
              <p:nvPr/>
            </p:nvSpPr>
            <p:spPr>
              <a:xfrm rot="-2696998">
                <a:off x="7293202" y="1935809"/>
                <a:ext cx="242891" cy="573181"/>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1"/>
              <p:cNvGrpSpPr/>
              <p:nvPr/>
            </p:nvGrpSpPr>
            <p:grpSpPr>
              <a:xfrm>
                <a:off x="6923175" y="1958437"/>
                <a:ext cx="793442" cy="1218345"/>
                <a:chOff x="6923175" y="1958437"/>
                <a:chExt cx="793442" cy="1218345"/>
              </a:xfrm>
            </p:grpSpPr>
            <p:sp>
              <p:nvSpPr>
                <p:cNvPr id="321" name="Google Shape;321;p31"/>
                <p:cNvSpPr/>
                <p:nvPr/>
              </p:nvSpPr>
              <p:spPr>
                <a:xfrm flipH="1">
                  <a:off x="6940923" y="1958437"/>
                  <a:ext cx="775695" cy="1218345"/>
                </a:xfrm>
                <a:custGeom>
                  <a:avLst/>
                  <a:gdLst/>
                  <a:ahLst/>
                  <a:cxnLst/>
                  <a:rect l="l" t="t" r="r" b="b"/>
                  <a:pathLst>
                    <a:path w="15997" h="25127" extrusionOk="0">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7498619" y="2133475"/>
                  <a:ext cx="49650" cy="457100"/>
                </a:xfrm>
                <a:custGeom>
                  <a:avLst/>
                  <a:gdLst/>
                  <a:ahLst/>
                  <a:cxnLst/>
                  <a:rect l="l" t="t" r="r" b="b"/>
                  <a:pathLst>
                    <a:path w="1986" h="18284" extrusionOk="0">
                      <a:moveTo>
                        <a:pt x="421" y="0"/>
                      </a:moveTo>
                      <a:cubicBezTo>
                        <a:pt x="-1066" y="5933"/>
                        <a:pt x="1986" y="12167"/>
                        <a:pt x="1986" y="18284"/>
                      </a:cubicBezTo>
                    </a:path>
                  </a:pathLst>
                </a:custGeom>
                <a:noFill/>
                <a:ln w="9525" cap="flat" cmpd="sng">
                  <a:solidFill>
                    <a:srgbClr val="8C5245"/>
                  </a:solidFill>
                  <a:prstDash val="solid"/>
                  <a:round/>
                  <a:headEnd type="none" w="med" len="med"/>
                  <a:tailEnd type="none" w="med" len="med"/>
                </a:ln>
              </p:spPr>
            </p:sp>
            <p:sp>
              <p:nvSpPr>
                <p:cNvPr id="323" name="Google Shape;323;p31"/>
                <p:cNvSpPr/>
                <p:nvPr/>
              </p:nvSpPr>
              <p:spPr>
                <a:xfrm>
                  <a:off x="7556950" y="2674900"/>
                  <a:ext cx="52900" cy="455300"/>
                </a:xfrm>
                <a:custGeom>
                  <a:avLst/>
                  <a:gdLst/>
                  <a:ahLst/>
                  <a:cxnLst/>
                  <a:rect l="l" t="t" r="r" b="b"/>
                  <a:pathLst>
                    <a:path w="2116" h="18212" extrusionOk="0">
                      <a:moveTo>
                        <a:pt x="0" y="0"/>
                      </a:moveTo>
                      <a:cubicBezTo>
                        <a:pt x="1480" y="5907"/>
                        <a:pt x="3030" y="12339"/>
                        <a:pt x="1423" y="18212"/>
                      </a:cubicBezTo>
                    </a:path>
                  </a:pathLst>
                </a:custGeom>
                <a:noFill/>
                <a:ln w="9525" cap="flat" cmpd="sng">
                  <a:solidFill>
                    <a:srgbClr val="8C5245"/>
                  </a:solidFill>
                  <a:prstDash val="solid"/>
                  <a:round/>
                  <a:headEnd type="none" w="med" len="med"/>
                  <a:tailEnd type="none" w="med" len="med"/>
                </a:ln>
              </p:spPr>
            </p:sp>
            <p:sp>
              <p:nvSpPr>
                <p:cNvPr id="324" name="Google Shape;324;p31"/>
                <p:cNvSpPr/>
                <p:nvPr/>
              </p:nvSpPr>
              <p:spPr>
                <a:xfrm rot="2921729">
                  <a:off x="7034752" y="1940542"/>
                  <a:ext cx="95446" cy="341119"/>
                </a:xfrm>
                <a:prstGeom prst="ellipse">
                  <a:avLst/>
                </a:prstGeom>
                <a:solidFill>
                  <a:srgbClr val="C677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6993175" y="2010775"/>
                  <a:ext cx="188525" cy="126275"/>
                </a:xfrm>
                <a:custGeom>
                  <a:avLst/>
                  <a:gdLst/>
                  <a:ahLst/>
                  <a:cxnLst/>
                  <a:rect l="l" t="t" r="r" b="b"/>
                  <a:pathLst>
                    <a:path w="7541" h="5051" extrusionOk="0">
                      <a:moveTo>
                        <a:pt x="7541" y="0"/>
                      </a:moveTo>
                      <a:cubicBezTo>
                        <a:pt x="4697" y="1032"/>
                        <a:pt x="540" y="2074"/>
                        <a:pt x="0" y="5051"/>
                      </a:cubicBezTo>
                    </a:path>
                  </a:pathLst>
                </a:custGeom>
                <a:noFill/>
                <a:ln w="9525" cap="flat" cmpd="sng">
                  <a:solidFill>
                    <a:srgbClr val="8C5245"/>
                  </a:solidFill>
                  <a:prstDash val="solid"/>
                  <a:round/>
                  <a:headEnd type="none" w="med" len="med"/>
                  <a:tailEnd type="none" w="med" len="med"/>
                </a:ln>
              </p:spPr>
            </p:sp>
          </p:grpSp>
        </p:grpSp>
      </p:grpSp>
      <p:pic>
        <p:nvPicPr>
          <p:cNvPr id="326" name="Google Shape;326;p31"/>
          <p:cNvPicPr preferRelativeResize="0"/>
          <p:nvPr/>
        </p:nvPicPr>
        <p:blipFill rotWithShape="1">
          <a:blip r:embed="rId5">
            <a:alphaModFix/>
          </a:blip>
          <a:srcRect t="41255" r="10554" b="36403"/>
          <a:stretch/>
        </p:blipFill>
        <p:spPr>
          <a:xfrm>
            <a:off x="7150450" y="76200"/>
            <a:ext cx="1993550" cy="583400"/>
          </a:xfrm>
          <a:prstGeom prst="rect">
            <a:avLst/>
          </a:prstGeom>
          <a:noFill/>
          <a:ln>
            <a:noFill/>
          </a:ln>
        </p:spPr>
      </p:pic>
      <p:sp>
        <p:nvSpPr>
          <p:cNvPr id="327" name="Google Shape;327;p31"/>
          <p:cNvSpPr txBox="1"/>
          <p:nvPr/>
        </p:nvSpPr>
        <p:spPr>
          <a:xfrm>
            <a:off x="695625" y="2528399"/>
            <a:ext cx="3852000" cy="173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B08980"/>
              </a:buClr>
              <a:buSzPts val="1800"/>
              <a:buFont typeface="Oxygen Light"/>
              <a:buNone/>
            </a:pPr>
            <a:r>
              <a:rPr lang="es" sz="1600" b="1">
                <a:solidFill>
                  <a:srgbClr val="434343"/>
                </a:solidFill>
                <a:latin typeface="Barlow Condensed"/>
                <a:ea typeface="Barlow Condensed"/>
                <a:cs typeface="Barlow Condensed"/>
                <a:sym typeface="Barlow Condensed"/>
              </a:rPr>
              <a:t>Presented by:</a:t>
            </a: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Nadav Cohen</a:t>
            </a:r>
            <a:endParaRPr sz="1600">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Sharon Snitivker</a:t>
            </a:r>
            <a:endParaRPr sz="1600">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b="1">
                <a:solidFill>
                  <a:srgbClr val="434343"/>
                </a:solidFill>
                <a:latin typeface="Barlow Condensed"/>
                <a:ea typeface="Barlow Condensed"/>
                <a:cs typeface="Barlow Condensed"/>
                <a:sym typeface="Barlow Condensed"/>
              </a:rPr>
              <a:t>Supervisor:</a:t>
            </a:r>
            <a:endParaRPr sz="1600" b="1">
              <a:solidFill>
                <a:srgbClr val="434343"/>
              </a:solidFill>
              <a:latin typeface="Barlow Condensed"/>
              <a:ea typeface="Barlow Condensed"/>
              <a:cs typeface="Barlow Condensed"/>
              <a:sym typeface="Barlow Condensed"/>
            </a:endParaRPr>
          </a:p>
          <a:p>
            <a:pPr marL="0" marR="0" lvl="0" indent="0" algn="l" rtl="0">
              <a:lnSpc>
                <a:spcPct val="100000"/>
              </a:lnSpc>
              <a:spcBef>
                <a:spcPts val="0"/>
              </a:spcBef>
              <a:spcAft>
                <a:spcPts val="0"/>
              </a:spcAft>
              <a:buClr>
                <a:srgbClr val="B08980"/>
              </a:buClr>
              <a:buSzPts val="1800"/>
              <a:buFont typeface="Oxygen Light"/>
              <a:buNone/>
            </a:pPr>
            <a:r>
              <a:rPr lang="es" sz="1600">
                <a:solidFill>
                  <a:srgbClr val="434343"/>
                </a:solidFill>
                <a:latin typeface="Barlow Condensed"/>
                <a:ea typeface="Barlow Condensed"/>
                <a:cs typeface="Barlow Condensed"/>
                <a:sym typeface="Barlow Condensed"/>
              </a:rPr>
              <a:t>PhD Julia Sheidin</a:t>
            </a:r>
            <a:endParaRPr>
              <a:solidFill>
                <a:srgbClr val="434343"/>
              </a:solidFill>
            </a:endParaRPr>
          </a:p>
        </p:txBody>
      </p:sp>
      <p:sp>
        <p:nvSpPr>
          <p:cNvPr id="328" name="Google Shape;328;p31"/>
          <p:cNvSpPr txBox="1">
            <a:spLocks noGrp="1"/>
          </p:cNvSpPr>
          <p:nvPr>
            <p:ph type="ctrTitle"/>
          </p:nvPr>
        </p:nvSpPr>
        <p:spPr>
          <a:xfrm>
            <a:off x="709325" y="1503425"/>
            <a:ext cx="6733800" cy="10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b="0">
                <a:solidFill>
                  <a:srgbClr val="999999"/>
                </a:solidFill>
              </a:rPr>
              <a:t>Communication Board Application Intended For Children</a:t>
            </a:r>
            <a:endParaRPr sz="1700" b="0">
              <a:solidFill>
                <a:srgbClr val="999999"/>
              </a:solidFill>
            </a:endParaRPr>
          </a:p>
          <a:p>
            <a:pPr marL="0" lvl="0" indent="0" algn="l" rtl="0">
              <a:spcBef>
                <a:spcPts val="0"/>
              </a:spcBef>
              <a:spcAft>
                <a:spcPts val="0"/>
              </a:spcAft>
              <a:buNone/>
            </a:pPr>
            <a:r>
              <a:rPr lang="es" sz="1700" b="0">
                <a:solidFill>
                  <a:srgbClr val="999999"/>
                </a:solidFill>
              </a:rPr>
              <a:t>With Complex Communication Needs</a:t>
            </a:r>
            <a:endParaRPr sz="1700" b="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50"/>
        <p:cNvGrpSpPr/>
        <p:nvPr/>
      </p:nvGrpSpPr>
      <p:grpSpPr>
        <a:xfrm>
          <a:off x="0" y="0"/>
          <a:ext cx="0" cy="0"/>
          <a:chOff x="0" y="0"/>
          <a:chExt cx="0" cy="0"/>
        </a:xfrm>
      </p:grpSpPr>
      <p:sp>
        <p:nvSpPr>
          <p:cNvPr id="451" name="Google Shape;451;p40"/>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txBox="1">
            <a:spLocks noGrp="1"/>
          </p:cNvSpPr>
          <p:nvPr>
            <p:ph type="ctrTitle"/>
          </p:nvPr>
        </p:nvSpPr>
        <p:spPr>
          <a:xfrm>
            <a:off x="1065925" y="397650"/>
            <a:ext cx="68640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Semantic </a:t>
            </a:r>
            <a:r>
              <a:rPr lang="es" b="1"/>
              <a:t>A</a:t>
            </a:r>
            <a:r>
              <a:rPr lang="es"/>
              <a:t>ugmentative </a:t>
            </a:r>
            <a:r>
              <a:rPr lang="es" b="1"/>
              <a:t>C</a:t>
            </a:r>
            <a:r>
              <a:rPr lang="es"/>
              <a:t>ommunication </a:t>
            </a:r>
            <a:r>
              <a:rPr lang="es" b="1"/>
              <a:t>B</a:t>
            </a:r>
            <a:r>
              <a:rPr lang="es"/>
              <a:t>oards </a:t>
            </a:r>
            <a:endParaRPr/>
          </a:p>
        </p:txBody>
      </p:sp>
      <p:sp>
        <p:nvSpPr>
          <p:cNvPr id="453" name="Google Shape;453;p40"/>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txBox="1"/>
          <p:nvPr/>
        </p:nvSpPr>
        <p:spPr>
          <a:xfrm>
            <a:off x="374450" y="1292225"/>
            <a:ext cx="65667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ACBs are utilized as a compensatory technique for individuals with CCN.</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Offer visual cues and assistance in the formation of telegraphic phrases.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These boards include different components, such as colors and cards, which represent the grammatical class and meaning of words.</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55" name="Google Shape;455;p40"/>
          <p:cNvSpPr txBox="1"/>
          <p:nvPr/>
        </p:nvSpPr>
        <p:spPr>
          <a:xfrm>
            <a:off x="482550" y="3200825"/>
            <a:ext cx="45219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u="sng">
                <a:solidFill>
                  <a:srgbClr val="434343"/>
                </a:solidFill>
                <a:latin typeface="Barlow Condensed"/>
                <a:ea typeface="Barlow Condensed"/>
                <a:cs typeface="Barlow Condensed"/>
                <a:sym typeface="Barlow Condensed"/>
              </a:rPr>
              <a:t>The Semantic ACB combines three essential materials:</a:t>
            </a:r>
            <a:endParaRPr sz="1600" u="sng">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Colorful Semantics (CS)</a:t>
            </a: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Language Acquisition Through Motor Planning (LAMP)</a:t>
            </a: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AutoNum type="arabicPeriod"/>
            </a:pPr>
            <a:r>
              <a:rPr lang="es" sz="1600">
                <a:solidFill>
                  <a:srgbClr val="434343"/>
                </a:solidFill>
                <a:latin typeface="Barlow Condensed"/>
                <a:ea typeface="Barlow Condensed"/>
                <a:cs typeface="Barlow Condensed"/>
                <a:sym typeface="Barlow Condensed"/>
              </a:rPr>
              <a:t>Semantic Grammar (SG):</a:t>
            </a:r>
            <a:endParaRPr>
              <a:latin typeface="Barlow Semi Condensed Light"/>
              <a:ea typeface="Barlow Semi Condensed Light"/>
              <a:cs typeface="Barlow Semi Condensed Light"/>
              <a:sym typeface="Barlow Semi Condensed Light"/>
            </a:endParaRPr>
          </a:p>
          <a:p>
            <a:pPr marL="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59"/>
        <p:cNvGrpSpPr/>
        <p:nvPr/>
      </p:nvGrpSpPr>
      <p:grpSpPr>
        <a:xfrm>
          <a:off x="0" y="0"/>
          <a:ext cx="0" cy="0"/>
          <a:chOff x="0" y="0"/>
          <a:chExt cx="0" cy="0"/>
        </a:xfrm>
      </p:grpSpPr>
      <p:sp>
        <p:nvSpPr>
          <p:cNvPr id="460" name="Google Shape;460;p41"/>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txBox="1">
            <a:spLocks noGrp="1"/>
          </p:cNvSpPr>
          <p:nvPr>
            <p:ph type="ctrTitle"/>
          </p:nvPr>
        </p:nvSpPr>
        <p:spPr>
          <a:xfrm>
            <a:off x="1689525" y="397650"/>
            <a:ext cx="46572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Colorful Semantics (CS)</a:t>
            </a:r>
            <a:endParaRPr/>
          </a:p>
        </p:txBody>
      </p:sp>
      <p:sp>
        <p:nvSpPr>
          <p:cNvPr id="462" name="Google Shape;462;p41"/>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pic>
        <p:nvPicPr>
          <p:cNvPr id="464" name="Google Shape;464;p41"/>
          <p:cNvPicPr preferRelativeResize="0"/>
          <p:nvPr/>
        </p:nvPicPr>
        <p:blipFill>
          <a:blip r:embed="rId3">
            <a:alphaModFix/>
          </a:blip>
          <a:stretch>
            <a:fillRect/>
          </a:stretch>
        </p:blipFill>
        <p:spPr>
          <a:xfrm>
            <a:off x="3005225" y="1110300"/>
            <a:ext cx="3143250" cy="742950"/>
          </a:xfrm>
          <a:prstGeom prst="rect">
            <a:avLst/>
          </a:prstGeom>
          <a:noFill/>
          <a:ln>
            <a:noFill/>
          </a:ln>
        </p:spPr>
      </p:pic>
      <p:sp>
        <p:nvSpPr>
          <p:cNvPr id="465" name="Google Shape;465;p41"/>
          <p:cNvSpPr txBox="1"/>
          <p:nvPr/>
        </p:nvSpPr>
        <p:spPr>
          <a:xfrm>
            <a:off x="264225" y="1924700"/>
            <a:ext cx="6566700" cy="2893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The main advantage of CS is the identification of semantic roles, including the agent, verb, theme, and location.</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This method provides support to children with a limited vocabulary in organizing the grammatical content of their sentences.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Utilizes a system of colors associated with questions to represent the semantic roles of sentence elements.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17500" algn="l" rtl="0">
              <a:spcBef>
                <a:spcPts val="0"/>
              </a:spcBef>
              <a:spcAft>
                <a:spcPts val="0"/>
              </a:spcAft>
              <a:buSzPts val="1400"/>
              <a:buFont typeface="Barlow Semi Condensed Light"/>
              <a:buChar char="●"/>
            </a:pPr>
            <a:r>
              <a:rPr lang="es" sz="1600">
                <a:solidFill>
                  <a:srgbClr val="434343"/>
                </a:solidFill>
                <a:latin typeface="Barlow Condensed"/>
                <a:ea typeface="Barlow Condensed"/>
                <a:cs typeface="Barlow Condensed"/>
                <a:sym typeface="Barlow Condensed"/>
              </a:rPr>
              <a:t>Colors are used to visually distinguish between each role, and alert the child when a role is omitted.</a:t>
            </a:r>
            <a:endParaRPr>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69"/>
        <p:cNvGrpSpPr/>
        <p:nvPr/>
      </p:nvGrpSpPr>
      <p:grpSpPr>
        <a:xfrm>
          <a:off x="0" y="0"/>
          <a:ext cx="0" cy="0"/>
          <a:chOff x="0" y="0"/>
          <a:chExt cx="0" cy="0"/>
        </a:xfrm>
      </p:grpSpPr>
      <p:sp>
        <p:nvSpPr>
          <p:cNvPr id="470" name="Google Shape;470;p42"/>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Language Acquisition Through Motor Planning (LAMP)</a:t>
            </a:r>
            <a:endParaRPr/>
          </a:p>
        </p:txBody>
      </p:sp>
      <p:sp>
        <p:nvSpPr>
          <p:cNvPr id="472" name="Google Shape;472;p42"/>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74" name="Google Shape;474;p42"/>
          <p:cNvSpPr txBox="1"/>
          <p:nvPr/>
        </p:nvSpPr>
        <p:spPr>
          <a:xfrm>
            <a:off x="264225" y="1095975"/>
            <a:ext cx="6566700" cy="1631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focuses on motor planning and memory to support language development</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pictures that are set in consistent and unique positions</a:t>
            </a: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practice the repetition of physical movements when locating specific words</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pic>
        <p:nvPicPr>
          <p:cNvPr id="475" name="Google Shape;475;p42"/>
          <p:cNvPicPr preferRelativeResize="0"/>
          <p:nvPr/>
        </p:nvPicPr>
        <p:blipFill>
          <a:blip r:embed="rId3">
            <a:alphaModFix/>
          </a:blip>
          <a:stretch>
            <a:fillRect/>
          </a:stretch>
        </p:blipFill>
        <p:spPr>
          <a:xfrm>
            <a:off x="3362400" y="2921575"/>
            <a:ext cx="2693875" cy="21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79"/>
        <p:cNvGrpSpPr/>
        <p:nvPr/>
      </p:nvGrpSpPr>
      <p:grpSpPr>
        <a:xfrm>
          <a:off x="0" y="0"/>
          <a:ext cx="0" cy="0"/>
          <a:chOff x="0" y="0"/>
          <a:chExt cx="0" cy="0"/>
        </a:xfrm>
      </p:grpSpPr>
      <p:sp>
        <p:nvSpPr>
          <p:cNvPr id="480" name="Google Shape;480;p43"/>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Semantic Grammar (SG)</a:t>
            </a:r>
            <a:endParaRPr/>
          </a:p>
        </p:txBody>
      </p:sp>
      <p:sp>
        <p:nvSpPr>
          <p:cNvPr id="482" name="Google Shape;482;p43"/>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484" name="Google Shape;484;p43"/>
          <p:cNvSpPr txBox="1"/>
          <p:nvPr/>
        </p:nvSpPr>
        <p:spPr>
          <a:xfrm>
            <a:off x="264225" y="1095975"/>
            <a:ext cx="6566700" cy="1631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Semantic Grammar is a structured framework used for constructing sentences on a communication board.</a:t>
            </a:r>
            <a:endParaRPr sz="1600">
              <a:solidFill>
                <a:srgbClr val="434343"/>
              </a:solidFill>
              <a:latin typeface="Barlow Condensed"/>
              <a:ea typeface="Barlow Condensed"/>
              <a:cs typeface="Barlow Condensed"/>
              <a:sym typeface="Barlow Condensed"/>
            </a:endParaRPr>
          </a:p>
          <a:p>
            <a:pPr marL="91440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It guides the process of creating messages and ensures the sentences formed are both semantically accurate and meaningful.</a:t>
            </a:r>
            <a:endParaRPr sz="160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endParaRPr>
              <a:latin typeface="Barlow Semi Condensed Light"/>
              <a:ea typeface="Barlow Semi Condensed Light"/>
              <a:cs typeface="Barlow Semi Condensed Light"/>
              <a:sym typeface="Barlow Semi Condensed Light"/>
            </a:endParaRPr>
          </a:p>
        </p:txBody>
      </p:sp>
      <p:pic>
        <p:nvPicPr>
          <p:cNvPr id="485" name="Google Shape;485;p43"/>
          <p:cNvPicPr preferRelativeResize="0"/>
          <p:nvPr/>
        </p:nvPicPr>
        <p:blipFill>
          <a:blip r:embed="rId3">
            <a:alphaModFix/>
          </a:blip>
          <a:stretch>
            <a:fillRect/>
          </a:stretch>
        </p:blipFill>
        <p:spPr>
          <a:xfrm>
            <a:off x="1638700" y="2890800"/>
            <a:ext cx="5734050" cy="194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89"/>
        <p:cNvGrpSpPr/>
        <p:nvPr/>
      </p:nvGrpSpPr>
      <p:grpSpPr>
        <a:xfrm>
          <a:off x="0" y="0"/>
          <a:ext cx="0" cy="0"/>
          <a:chOff x="0" y="0"/>
          <a:chExt cx="0" cy="0"/>
        </a:xfrm>
      </p:grpSpPr>
      <p:sp>
        <p:nvSpPr>
          <p:cNvPr id="490" name="Google Shape;490;p44"/>
          <p:cNvSpPr txBox="1">
            <a:spLocks noGrp="1"/>
          </p:cNvSpPr>
          <p:nvPr>
            <p:ph type="ctrTitle"/>
          </p:nvPr>
        </p:nvSpPr>
        <p:spPr>
          <a:xfrm>
            <a:off x="532475" y="2283175"/>
            <a:ext cx="7467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Expected Achievements</a:t>
            </a:r>
            <a:endParaRPr sz="5000"/>
          </a:p>
        </p:txBody>
      </p:sp>
      <p:sp>
        <p:nvSpPr>
          <p:cNvPr id="491" name="Google Shape;491;p44"/>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3</a:t>
            </a:r>
            <a:endParaRPr sz="9600">
              <a:solidFill>
                <a:srgbClr val="FF7C3E"/>
              </a:solidFill>
            </a:endParaRPr>
          </a:p>
        </p:txBody>
      </p:sp>
      <p:grpSp>
        <p:nvGrpSpPr>
          <p:cNvPr id="492" name="Google Shape;492;p44"/>
          <p:cNvGrpSpPr/>
          <p:nvPr/>
        </p:nvGrpSpPr>
        <p:grpSpPr>
          <a:xfrm>
            <a:off x="7353836" y="2329581"/>
            <a:ext cx="1435802" cy="1478599"/>
            <a:chOff x="1190625" y="238125"/>
            <a:chExt cx="5219200" cy="5219200"/>
          </a:xfrm>
        </p:grpSpPr>
        <p:sp>
          <p:nvSpPr>
            <p:cNvPr id="493" name="Google Shape;493;p44"/>
            <p:cNvSpPr/>
            <p:nvPr/>
          </p:nvSpPr>
          <p:spPr>
            <a:xfrm>
              <a:off x="1190625" y="238125"/>
              <a:ext cx="5219200" cy="5219200"/>
            </a:xfrm>
            <a:custGeom>
              <a:avLst/>
              <a:gdLst/>
              <a:ahLst/>
              <a:cxnLst/>
              <a:rect l="l" t="t" r="r" b="b"/>
              <a:pathLst>
                <a:path w="208768" h="208768" extrusionOk="0">
                  <a:moveTo>
                    <a:pt x="35882" y="36306"/>
                  </a:moveTo>
                  <a:lnTo>
                    <a:pt x="35882" y="72383"/>
                  </a:lnTo>
                  <a:cubicBezTo>
                    <a:pt x="35882" y="81223"/>
                    <a:pt x="37578" y="89672"/>
                    <a:pt x="40644" y="97468"/>
                  </a:cubicBezTo>
                  <a:lnTo>
                    <a:pt x="39764" y="97468"/>
                  </a:lnTo>
                  <a:cubicBezTo>
                    <a:pt x="27955" y="97468"/>
                    <a:pt x="18365" y="87845"/>
                    <a:pt x="18365" y="76037"/>
                  </a:cubicBezTo>
                  <a:lnTo>
                    <a:pt x="18365" y="36306"/>
                  </a:lnTo>
                  <a:close/>
                  <a:moveTo>
                    <a:pt x="119487" y="138961"/>
                  </a:moveTo>
                  <a:lnTo>
                    <a:pt x="119487" y="165546"/>
                  </a:lnTo>
                  <a:lnTo>
                    <a:pt x="88889" y="165546"/>
                  </a:lnTo>
                  <a:lnTo>
                    <a:pt x="88889" y="138961"/>
                  </a:lnTo>
                  <a:cubicBezTo>
                    <a:pt x="93815" y="140070"/>
                    <a:pt x="98936" y="140689"/>
                    <a:pt x="104188" y="140689"/>
                  </a:cubicBezTo>
                  <a:cubicBezTo>
                    <a:pt x="109407" y="140689"/>
                    <a:pt x="114528" y="140102"/>
                    <a:pt x="119487" y="138961"/>
                  </a:cubicBezTo>
                  <a:close/>
                  <a:moveTo>
                    <a:pt x="35882" y="0"/>
                  </a:moveTo>
                  <a:lnTo>
                    <a:pt x="35882" y="17941"/>
                  </a:lnTo>
                  <a:lnTo>
                    <a:pt x="0" y="17941"/>
                  </a:lnTo>
                  <a:lnTo>
                    <a:pt x="0" y="30663"/>
                  </a:lnTo>
                  <a:lnTo>
                    <a:pt x="6133" y="30663"/>
                  </a:lnTo>
                  <a:lnTo>
                    <a:pt x="6133" y="24073"/>
                  </a:lnTo>
                  <a:lnTo>
                    <a:pt x="35882" y="24073"/>
                  </a:lnTo>
                  <a:lnTo>
                    <a:pt x="35882" y="30173"/>
                  </a:lnTo>
                  <a:lnTo>
                    <a:pt x="12232" y="30173"/>
                  </a:lnTo>
                  <a:lnTo>
                    <a:pt x="12232" y="76037"/>
                  </a:lnTo>
                  <a:cubicBezTo>
                    <a:pt x="12232" y="91238"/>
                    <a:pt x="24595" y="103568"/>
                    <a:pt x="39764" y="103568"/>
                  </a:cubicBezTo>
                  <a:lnTo>
                    <a:pt x="43417" y="103568"/>
                  </a:lnTo>
                  <a:cubicBezTo>
                    <a:pt x="44526" y="105688"/>
                    <a:pt x="45700" y="107711"/>
                    <a:pt x="47005" y="109701"/>
                  </a:cubicBezTo>
                  <a:lnTo>
                    <a:pt x="39764" y="109701"/>
                  </a:lnTo>
                  <a:cubicBezTo>
                    <a:pt x="21203" y="109701"/>
                    <a:pt x="6133" y="94598"/>
                    <a:pt x="6133" y="76037"/>
                  </a:cubicBezTo>
                  <a:lnTo>
                    <a:pt x="6133" y="36795"/>
                  </a:lnTo>
                  <a:lnTo>
                    <a:pt x="0" y="36795"/>
                  </a:lnTo>
                  <a:lnTo>
                    <a:pt x="0" y="76037"/>
                  </a:lnTo>
                  <a:cubicBezTo>
                    <a:pt x="0" y="97957"/>
                    <a:pt x="17843" y="115801"/>
                    <a:pt x="39764" y="115801"/>
                  </a:cubicBezTo>
                  <a:lnTo>
                    <a:pt x="51507" y="115801"/>
                  </a:lnTo>
                  <a:cubicBezTo>
                    <a:pt x="59629" y="125619"/>
                    <a:pt x="70426" y="133154"/>
                    <a:pt x="82789" y="137232"/>
                  </a:cubicBezTo>
                  <a:lnTo>
                    <a:pt x="82789" y="165546"/>
                  </a:lnTo>
                  <a:lnTo>
                    <a:pt x="60086" y="165546"/>
                  </a:lnTo>
                  <a:lnTo>
                    <a:pt x="46092" y="179572"/>
                  </a:lnTo>
                  <a:lnTo>
                    <a:pt x="46092" y="202667"/>
                  </a:lnTo>
                  <a:lnTo>
                    <a:pt x="32359" y="202667"/>
                  </a:lnTo>
                  <a:lnTo>
                    <a:pt x="32359" y="208767"/>
                  </a:lnTo>
                  <a:lnTo>
                    <a:pt x="176017" y="208767"/>
                  </a:lnTo>
                  <a:lnTo>
                    <a:pt x="176017" y="202667"/>
                  </a:lnTo>
                  <a:lnTo>
                    <a:pt x="162284" y="202667"/>
                  </a:lnTo>
                  <a:lnTo>
                    <a:pt x="162284" y="179572"/>
                  </a:lnTo>
                  <a:lnTo>
                    <a:pt x="148257" y="165546"/>
                  </a:lnTo>
                  <a:lnTo>
                    <a:pt x="139058" y="165546"/>
                  </a:lnTo>
                  <a:lnTo>
                    <a:pt x="139058" y="171678"/>
                  </a:lnTo>
                  <a:lnTo>
                    <a:pt x="145713" y="171678"/>
                  </a:lnTo>
                  <a:lnTo>
                    <a:pt x="156184" y="182117"/>
                  </a:lnTo>
                  <a:lnTo>
                    <a:pt x="156184" y="202667"/>
                  </a:lnTo>
                  <a:lnTo>
                    <a:pt x="52192" y="202667"/>
                  </a:lnTo>
                  <a:lnTo>
                    <a:pt x="52192" y="182117"/>
                  </a:lnTo>
                  <a:lnTo>
                    <a:pt x="62630" y="171678"/>
                  </a:lnTo>
                  <a:lnTo>
                    <a:pt x="132959" y="171678"/>
                  </a:lnTo>
                  <a:lnTo>
                    <a:pt x="132959" y="165546"/>
                  </a:lnTo>
                  <a:lnTo>
                    <a:pt x="125586" y="165546"/>
                  </a:lnTo>
                  <a:lnTo>
                    <a:pt x="125586" y="137264"/>
                  </a:lnTo>
                  <a:cubicBezTo>
                    <a:pt x="133154" y="134785"/>
                    <a:pt x="140233" y="130969"/>
                    <a:pt x="146659" y="125880"/>
                  </a:cubicBezTo>
                  <a:cubicBezTo>
                    <a:pt x="150410" y="122879"/>
                    <a:pt x="153835" y="119487"/>
                    <a:pt x="156869" y="115801"/>
                  </a:cubicBezTo>
                  <a:lnTo>
                    <a:pt x="169004" y="115801"/>
                  </a:lnTo>
                  <a:cubicBezTo>
                    <a:pt x="181105" y="115801"/>
                    <a:pt x="192392" y="110386"/>
                    <a:pt x="199992" y="100958"/>
                  </a:cubicBezTo>
                  <a:lnTo>
                    <a:pt x="195230" y="97142"/>
                  </a:lnTo>
                  <a:cubicBezTo>
                    <a:pt x="188804" y="105101"/>
                    <a:pt x="179246" y="109701"/>
                    <a:pt x="169004" y="109701"/>
                  </a:cubicBezTo>
                  <a:lnTo>
                    <a:pt x="161370" y="109701"/>
                  </a:lnTo>
                  <a:cubicBezTo>
                    <a:pt x="162675" y="107711"/>
                    <a:pt x="163850" y="105656"/>
                    <a:pt x="164926" y="103568"/>
                  </a:cubicBezTo>
                  <a:lnTo>
                    <a:pt x="169004" y="103568"/>
                  </a:lnTo>
                  <a:cubicBezTo>
                    <a:pt x="184204" y="103568"/>
                    <a:pt x="196535" y="91238"/>
                    <a:pt x="196535" y="76037"/>
                  </a:cubicBezTo>
                  <a:lnTo>
                    <a:pt x="196535" y="30173"/>
                  </a:lnTo>
                  <a:lnTo>
                    <a:pt x="172494" y="30173"/>
                  </a:lnTo>
                  <a:lnTo>
                    <a:pt x="172494" y="24073"/>
                  </a:lnTo>
                  <a:lnTo>
                    <a:pt x="202667" y="24073"/>
                  </a:lnTo>
                  <a:lnTo>
                    <a:pt x="202667" y="76037"/>
                  </a:lnTo>
                  <a:cubicBezTo>
                    <a:pt x="202667" y="81811"/>
                    <a:pt x="201167" y="87486"/>
                    <a:pt x="198361" y="92510"/>
                  </a:cubicBezTo>
                  <a:lnTo>
                    <a:pt x="203711" y="95478"/>
                  </a:lnTo>
                  <a:cubicBezTo>
                    <a:pt x="207006" y="89574"/>
                    <a:pt x="208767" y="82854"/>
                    <a:pt x="208767" y="76037"/>
                  </a:cubicBezTo>
                  <a:lnTo>
                    <a:pt x="208767" y="17941"/>
                  </a:lnTo>
                  <a:lnTo>
                    <a:pt x="172494" y="17941"/>
                  </a:lnTo>
                  <a:lnTo>
                    <a:pt x="172494" y="0"/>
                  </a:lnTo>
                  <a:lnTo>
                    <a:pt x="60771" y="0"/>
                  </a:lnTo>
                  <a:lnTo>
                    <a:pt x="60771" y="6133"/>
                  </a:lnTo>
                  <a:lnTo>
                    <a:pt x="166361" y="6133"/>
                  </a:lnTo>
                  <a:lnTo>
                    <a:pt x="166361" y="17941"/>
                  </a:lnTo>
                  <a:lnTo>
                    <a:pt x="138830" y="17941"/>
                  </a:lnTo>
                  <a:lnTo>
                    <a:pt x="138830" y="24073"/>
                  </a:lnTo>
                  <a:lnTo>
                    <a:pt x="166361" y="24073"/>
                  </a:lnTo>
                  <a:lnTo>
                    <a:pt x="166361" y="72383"/>
                  </a:lnTo>
                  <a:cubicBezTo>
                    <a:pt x="166361" y="75417"/>
                    <a:pt x="166133" y="78516"/>
                    <a:pt x="165709" y="81517"/>
                  </a:cubicBezTo>
                  <a:lnTo>
                    <a:pt x="171744" y="82398"/>
                  </a:lnTo>
                  <a:cubicBezTo>
                    <a:pt x="172233" y="79103"/>
                    <a:pt x="172494" y="75743"/>
                    <a:pt x="172494" y="72383"/>
                  </a:cubicBezTo>
                  <a:lnTo>
                    <a:pt x="172494" y="36306"/>
                  </a:lnTo>
                  <a:lnTo>
                    <a:pt x="190435" y="36306"/>
                  </a:lnTo>
                  <a:lnTo>
                    <a:pt x="190435" y="76037"/>
                  </a:lnTo>
                  <a:cubicBezTo>
                    <a:pt x="190435" y="87845"/>
                    <a:pt x="180812" y="97468"/>
                    <a:pt x="169004" y="97468"/>
                  </a:cubicBezTo>
                  <a:lnTo>
                    <a:pt x="167699" y="97468"/>
                  </a:lnTo>
                  <a:cubicBezTo>
                    <a:pt x="168840" y="94598"/>
                    <a:pt x="169786" y="91662"/>
                    <a:pt x="170537" y="88661"/>
                  </a:cubicBezTo>
                  <a:lnTo>
                    <a:pt x="164567" y="87226"/>
                  </a:lnTo>
                  <a:cubicBezTo>
                    <a:pt x="157750" y="115083"/>
                    <a:pt x="132926" y="134557"/>
                    <a:pt x="104188" y="134557"/>
                  </a:cubicBezTo>
                  <a:cubicBezTo>
                    <a:pt x="69904" y="134557"/>
                    <a:pt x="42014" y="106667"/>
                    <a:pt x="42014" y="72383"/>
                  </a:cubicBezTo>
                  <a:lnTo>
                    <a:pt x="42014" y="24073"/>
                  </a:lnTo>
                  <a:lnTo>
                    <a:pt x="132730" y="24073"/>
                  </a:lnTo>
                  <a:lnTo>
                    <a:pt x="132730" y="17941"/>
                  </a:lnTo>
                  <a:lnTo>
                    <a:pt x="42014" y="17941"/>
                  </a:lnTo>
                  <a:lnTo>
                    <a:pt x="42014" y="6133"/>
                  </a:lnTo>
                  <a:lnTo>
                    <a:pt x="54671" y="6133"/>
                  </a:lnTo>
                  <a:lnTo>
                    <a:pt x="54671"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2775950" y="1533125"/>
              <a:ext cx="2038750" cy="815525"/>
            </a:xfrm>
            <a:custGeom>
              <a:avLst/>
              <a:gdLst/>
              <a:ahLst/>
              <a:cxnLst/>
              <a:rect l="l" t="t" r="r" b="b"/>
              <a:pathLst>
                <a:path w="81550" h="32621" extrusionOk="0">
                  <a:moveTo>
                    <a:pt x="58096" y="6100"/>
                  </a:moveTo>
                  <a:lnTo>
                    <a:pt x="58096" y="26488"/>
                  </a:lnTo>
                  <a:lnTo>
                    <a:pt x="27531" y="26488"/>
                  </a:lnTo>
                  <a:lnTo>
                    <a:pt x="27531" y="6100"/>
                  </a:lnTo>
                  <a:close/>
                  <a:moveTo>
                    <a:pt x="0" y="0"/>
                  </a:moveTo>
                  <a:lnTo>
                    <a:pt x="0" y="6100"/>
                  </a:lnTo>
                  <a:lnTo>
                    <a:pt x="5904" y="6100"/>
                  </a:lnTo>
                  <a:lnTo>
                    <a:pt x="5904" y="16897"/>
                  </a:lnTo>
                  <a:lnTo>
                    <a:pt x="12037" y="16897"/>
                  </a:lnTo>
                  <a:lnTo>
                    <a:pt x="12037" y="6100"/>
                  </a:lnTo>
                  <a:lnTo>
                    <a:pt x="21399" y="6100"/>
                  </a:lnTo>
                  <a:lnTo>
                    <a:pt x="21399" y="32620"/>
                  </a:lnTo>
                  <a:lnTo>
                    <a:pt x="64229" y="32620"/>
                  </a:lnTo>
                  <a:lnTo>
                    <a:pt x="64229" y="6100"/>
                  </a:lnTo>
                  <a:lnTo>
                    <a:pt x="81550" y="6100"/>
                  </a:lnTo>
                  <a:lnTo>
                    <a:pt x="81550"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2923550" y="2108850"/>
              <a:ext cx="153325" cy="142750"/>
            </a:xfrm>
            <a:custGeom>
              <a:avLst/>
              <a:gdLst/>
              <a:ahLst/>
              <a:cxnLst/>
              <a:rect l="l" t="t" r="r" b="b"/>
              <a:pathLst>
                <a:path w="6133" h="5710" extrusionOk="0">
                  <a:moveTo>
                    <a:pt x="0" y="1"/>
                  </a:moveTo>
                  <a:lnTo>
                    <a:pt x="0" y="5709"/>
                  </a:lnTo>
                  <a:lnTo>
                    <a:pt x="6133" y="5709"/>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3260350"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3566150" y="4835875"/>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4177775" y="4835875"/>
              <a:ext cx="152525" cy="152525"/>
            </a:xfrm>
            <a:custGeom>
              <a:avLst/>
              <a:gdLst/>
              <a:ahLst/>
              <a:cxnLst/>
              <a:rect l="l" t="t" r="r" b="b"/>
              <a:pathLst>
                <a:path w="6101" h="6101" extrusionOk="0">
                  <a:moveTo>
                    <a:pt x="1" y="1"/>
                  </a:moveTo>
                  <a:lnTo>
                    <a:pt x="1"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3871975" y="48358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4091325" y="3218750"/>
              <a:ext cx="190850" cy="190850"/>
            </a:xfrm>
            <a:custGeom>
              <a:avLst/>
              <a:gdLst/>
              <a:ahLst/>
              <a:cxnLst/>
              <a:rect l="l" t="t" r="r" b="b"/>
              <a:pathLst>
                <a:path w="7634" h="7634" extrusionOk="0">
                  <a:moveTo>
                    <a:pt x="5514" y="1"/>
                  </a:moveTo>
                  <a:cubicBezTo>
                    <a:pt x="3720" y="653"/>
                    <a:pt x="1860" y="1240"/>
                    <a:pt x="1" y="1697"/>
                  </a:cubicBezTo>
                  <a:lnTo>
                    <a:pt x="1436" y="7634"/>
                  </a:lnTo>
                  <a:cubicBezTo>
                    <a:pt x="3524" y="7112"/>
                    <a:pt x="5611" y="6459"/>
                    <a:pt x="7634" y="5742"/>
                  </a:cubicBezTo>
                  <a:lnTo>
                    <a:pt x="5514"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4360450" y="2844450"/>
              <a:ext cx="512975" cy="452625"/>
            </a:xfrm>
            <a:custGeom>
              <a:avLst/>
              <a:gdLst/>
              <a:ahLst/>
              <a:cxnLst/>
              <a:rect l="l" t="t" r="r" b="b"/>
              <a:pathLst>
                <a:path w="20519" h="18105" extrusionOk="0">
                  <a:moveTo>
                    <a:pt x="15788" y="0"/>
                  </a:moveTo>
                  <a:cubicBezTo>
                    <a:pt x="11417" y="5285"/>
                    <a:pt x="6100" y="9558"/>
                    <a:pt x="0" y="12657"/>
                  </a:cubicBezTo>
                  <a:lnTo>
                    <a:pt x="2773" y="18104"/>
                  </a:lnTo>
                  <a:cubicBezTo>
                    <a:pt x="9623" y="14614"/>
                    <a:pt x="15593" y="9851"/>
                    <a:pt x="20518" y="3914"/>
                  </a:cubicBezTo>
                  <a:lnTo>
                    <a:pt x="15788"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3805900" y="3286450"/>
              <a:ext cx="162325" cy="162300"/>
            </a:xfrm>
            <a:custGeom>
              <a:avLst/>
              <a:gdLst/>
              <a:ahLst/>
              <a:cxnLst/>
              <a:rect l="l" t="t" r="r" b="b"/>
              <a:pathLst>
                <a:path w="6493" h="6492" extrusionOk="0">
                  <a:moveTo>
                    <a:pt x="5742" y="0"/>
                  </a:moveTo>
                  <a:cubicBezTo>
                    <a:pt x="3850" y="261"/>
                    <a:pt x="1925" y="359"/>
                    <a:pt x="1" y="391"/>
                  </a:cubicBezTo>
                  <a:lnTo>
                    <a:pt x="66" y="6491"/>
                  </a:lnTo>
                  <a:cubicBezTo>
                    <a:pt x="2219" y="6491"/>
                    <a:pt x="4372" y="6361"/>
                    <a:pt x="6492" y="6067"/>
                  </a:cubicBezTo>
                  <a:lnTo>
                    <a:pt x="5742"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5043825" y="1599175"/>
              <a:ext cx="153350" cy="152525"/>
            </a:xfrm>
            <a:custGeom>
              <a:avLst/>
              <a:gdLst/>
              <a:ahLst/>
              <a:cxnLst/>
              <a:rect l="l" t="t" r="r" b="b"/>
              <a:pathLst>
                <a:path w="6134" h="6101" extrusionOk="0">
                  <a:moveTo>
                    <a:pt x="1" y="1"/>
                  </a:moveTo>
                  <a:lnTo>
                    <a:pt x="1" y="6100"/>
                  </a:lnTo>
                  <a:lnTo>
                    <a:pt x="6133" y="6100"/>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661375" y="1012825"/>
              <a:ext cx="535800" cy="433075"/>
            </a:xfrm>
            <a:custGeom>
              <a:avLst/>
              <a:gdLst/>
              <a:ahLst/>
              <a:cxnLst/>
              <a:rect l="l" t="t" r="r" b="b"/>
              <a:pathLst>
                <a:path w="21432" h="17323" extrusionOk="0">
                  <a:moveTo>
                    <a:pt x="0" y="1"/>
                  </a:moveTo>
                  <a:lnTo>
                    <a:pt x="0" y="6133"/>
                  </a:lnTo>
                  <a:lnTo>
                    <a:pt x="15299" y="6133"/>
                  </a:lnTo>
                  <a:lnTo>
                    <a:pt x="15299" y="17322"/>
                  </a:lnTo>
                  <a:lnTo>
                    <a:pt x="21431" y="17322"/>
                  </a:lnTo>
                  <a:lnTo>
                    <a:pt x="21431"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393475" y="1334150"/>
              <a:ext cx="153325" cy="713575"/>
            </a:xfrm>
            <a:custGeom>
              <a:avLst/>
              <a:gdLst/>
              <a:ahLst/>
              <a:cxnLst/>
              <a:rect l="l" t="t" r="r" b="b"/>
              <a:pathLst>
                <a:path w="6133" h="28543" extrusionOk="0">
                  <a:moveTo>
                    <a:pt x="0" y="0"/>
                  </a:moveTo>
                  <a:lnTo>
                    <a:pt x="0" y="28542"/>
                  </a:lnTo>
                  <a:lnTo>
                    <a:pt x="6133" y="28542"/>
                  </a:lnTo>
                  <a:lnTo>
                    <a:pt x="6133" y="0"/>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2393475" y="1028325"/>
              <a:ext cx="153325" cy="152525"/>
            </a:xfrm>
            <a:custGeom>
              <a:avLst/>
              <a:gdLst/>
              <a:ahLst/>
              <a:cxnLst/>
              <a:rect l="l" t="t" r="r" b="b"/>
              <a:pathLst>
                <a:path w="6133" h="6101" extrusionOk="0">
                  <a:moveTo>
                    <a:pt x="0" y="1"/>
                  </a:moveTo>
                  <a:lnTo>
                    <a:pt x="0" y="6101"/>
                  </a:lnTo>
                  <a:lnTo>
                    <a:pt x="6133" y="6101"/>
                  </a:lnTo>
                  <a:lnTo>
                    <a:pt x="6133" y="1"/>
                  </a:lnTo>
                  <a:close/>
                </a:path>
              </a:pathLst>
            </a:custGeom>
            <a:solidFill>
              <a:srgbClr val="FF7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7" name="Google Shape;507;p44"/>
          <p:cNvPicPr preferRelativeResize="0"/>
          <p:nvPr/>
        </p:nvPicPr>
        <p:blipFill>
          <a:blip r:embed="rId3">
            <a:alphaModFix/>
          </a:blip>
          <a:stretch>
            <a:fillRect/>
          </a:stretch>
        </p:blipFill>
        <p:spPr>
          <a:xfrm>
            <a:off x="7860063" y="1869947"/>
            <a:ext cx="575725" cy="45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511"/>
        <p:cNvGrpSpPr/>
        <p:nvPr/>
      </p:nvGrpSpPr>
      <p:grpSpPr>
        <a:xfrm>
          <a:off x="0" y="0"/>
          <a:ext cx="0" cy="0"/>
          <a:chOff x="0" y="0"/>
          <a:chExt cx="0" cy="0"/>
        </a:xfrm>
      </p:grpSpPr>
      <p:sp>
        <p:nvSpPr>
          <p:cNvPr id="512" name="Google Shape;512;p45"/>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ctrTitle"/>
          </p:nvPr>
        </p:nvSpPr>
        <p:spPr>
          <a:xfrm>
            <a:off x="717050" y="397650"/>
            <a:ext cx="77196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Expected Achievements</a:t>
            </a:r>
            <a:endParaRPr/>
          </a:p>
        </p:txBody>
      </p:sp>
      <p:sp>
        <p:nvSpPr>
          <p:cNvPr id="514" name="Google Shape;514;p45"/>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516" name="Google Shape;516;p45"/>
          <p:cNvSpPr txBox="1"/>
          <p:nvPr/>
        </p:nvSpPr>
        <p:spPr>
          <a:xfrm>
            <a:off x="231500" y="1113625"/>
            <a:ext cx="8698500" cy="376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1.</a:t>
            </a:r>
            <a:r>
              <a:rPr lang="es" sz="1600" b="1">
                <a:solidFill>
                  <a:srgbClr val="434343"/>
                </a:solidFill>
                <a:latin typeface="Barlow Condensed"/>
                <a:ea typeface="Barlow Condensed"/>
                <a:cs typeface="Barlow Condensed"/>
                <a:sym typeface="Barlow Condensed"/>
              </a:rPr>
              <a:t> Effective communication and independence</a:t>
            </a:r>
            <a:r>
              <a:rPr lang="es" sz="1600">
                <a:solidFill>
                  <a:srgbClr val="434343"/>
                </a:solidFill>
                <a:latin typeface="Barlow Condensed"/>
                <a:ea typeface="Barlow Condensed"/>
                <a:cs typeface="Barlow Condensed"/>
                <a:sym typeface="Barlow Condensed"/>
              </a:rPr>
              <a:t>: </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child's ability to effectively communicate with his surroundings independently will be improved by using our application.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2.</a:t>
            </a:r>
            <a:r>
              <a:rPr lang="es" sz="1600" b="1">
                <a:solidFill>
                  <a:srgbClr val="434343"/>
                </a:solidFill>
                <a:latin typeface="Barlow Condensed"/>
                <a:ea typeface="Barlow Condensed"/>
                <a:cs typeface="Barlow Condensed"/>
                <a:sym typeface="Barlow Condensed"/>
              </a:rPr>
              <a:t> Long-term impact:</a:t>
            </a:r>
            <a:endParaRPr sz="1600" b="1">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project should have a lasting impact on the child's development, providing benefits that extend beyond the duration of their engagement with the application.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3.</a:t>
            </a:r>
            <a:r>
              <a:rPr lang="es" sz="1600" b="1">
                <a:solidFill>
                  <a:srgbClr val="434343"/>
                </a:solidFill>
                <a:latin typeface="Barlow Condensed"/>
                <a:ea typeface="Barlow Condensed"/>
                <a:cs typeface="Barlow Condensed"/>
                <a:sym typeface="Barlow Condensed"/>
              </a:rPr>
              <a:t> User satisfaction:</a:t>
            </a:r>
            <a:endParaRPr sz="1600">
              <a:solidFill>
                <a:srgbClr val="434343"/>
              </a:solidFill>
              <a:latin typeface="Barlow Condensed"/>
              <a:ea typeface="Barlow Condensed"/>
              <a:cs typeface="Barlow Condensed"/>
              <a:sym typeface="Barlow Condensed"/>
            </a:endParaRPr>
          </a:p>
          <a:p>
            <a:pPr marL="45720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Feedback from both the child and the adult users should indicate a high level of satisfaction with the application, including its usability, features, and overall experience.</a:t>
            </a:r>
            <a:endParaRPr sz="1200">
              <a:solidFill>
                <a:schemeClr val="dk1"/>
              </a:solidFill>
              <a:latin typeface="Georgia"/>
              <a:ea typeface="Georgia"/>
              <a:cs typeface="Georgia"/>
              <a:sym typeface="Georgia"/>
            </a:endParaRPr>
          </a:p>
          <a:p>
            <a:pPr marL="457200" lvl="0" indent="0" algn="just" rtl="0">
              <a:lnSpc>
                <a:spcPct val="115000"/>
              </a:lnSpc>
              <a:spcBef>
                <a:spcPts val="0"/>
              </a:spcBef>
              <a:spcAft>
                <a:spcPts val="0"/>
              </a:spcAft>
              <a:buNone/>
            </a:pPr>
            <a:endParaRPr sz="1200">
              <a:solidFill>
                <a:schemeClr val="dk1"/>
              </a:solidFill>
              <a:latin typeface="Georgia"/>
              <a:ea typeface="Georgia"/>
              <a:cs typeface="Georgia"/>
              <a:sym typeface="Georgia"/>
            </a:endParaRPr>
          </a:p>
        </p:txBody>
      </p:sp>
      <p:pic>
        <p:nvPicPr>
          <p:cNvPr id="517" name="Google Shape;517;p45"/>
          <p:cNvPicPr preferRelativeResize="0"/>
          <p:nvPr/>
        </p:nvPicPr>
        <p:blipFill>
          <a:blip r:embed="rId3">
            <a:alphaModFix/>
          </a:blip>
          <a:stretch>
            <a:fillRect/>
          </a:stretch>
        </p:blipFill>
        <p:spPr>
          <a:xfrm>
            <a:off x="152400" y="1473422"/>
            <a:ext cx="575725" cy="459625"/>
          </a:xfrm>
          <a:prstGeom prst="rect">
            <a:avLst/>
          </a:prstGeom>
          <a:noFill/>
          <a:ln>
            <a:noFill/>
          </a:ln>
        </p:spPr>
      </p:pic>
      <p:pic>
        <p:nvPicPr>
          <p:cNvPr id="518" name="Google Shape;518;p45"/>
          <p:cNvPicPr preferRelativeResize="0"/>
          <p:nvPr/>
        </p:nvPicPr>
        <p:blipFill>
          <a:blip r:embed="rId3">
            <a:alphaModFix/>
          </a:blip>
          <a:stretch>
            <a:fillRect/>
          </a:stretch>
        </p:blipFill>
        <p:spPr>
          <a:xfrm>
            <a:off x="152400" y="2616422"/>
            <a:ext cx="575725" cy="459625"/>
          </a:xfrm>
          <a:prstGeom prst="rect">
            <a:avLst/>
          </a:prstGeom>
          <a:noFill/>
          <a:ln>
            <a:noFill/>
          </a:ln>
        </p:spPr>
      </p:pic>
      <p:pic>
        <p:nvPicPr>
          <p:cNvPr id="519" name="Google Shape;519;p45"/>
          <p:cNvPicPr preferRelativeResize="0"/>
          <p:nvPr/>
        </p:nvPicPr>
        <p:blipFill>
          <a:blip r:embed="rId3">
            <a:alphaModFix/>
          </a:blip>
          <a:stretch>
            <a:fillRect/>
          </a:stretch>
        </p:blipFill>
        <p:spPr>
          <a:xfrm>
            <a:off x="152400" y="3759422"/>
            <a:ext cx="575725" cy="45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523"/>
        <p:cNvGrpSpPr/>
        <p:nvPr/>
      </p:nvGrpSpPr>
      <p:grpSpPr>
        <a:xfrm>
          <a:off x="0" y="0"/>
          <a:ext cx="0" cy="0"/>
          <a:chOff x="0" y="0"/>
          <a:chExt cx="0" cy="0"/>
        </a:xfrm>
      </p:grpSpPr>
      <p:sp>
        <p:nvSpPr>
          <p:cNvPr id="524" name="Google Shape;524;p46"/>
          <p:cNvSpPr/>
          <p:nvPr/>
        </p:nvSpPr>
        <p:spPr>
          <a:xfrm>
            <a:off x="296175" y="13034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6239475" y="1314575"/>
            <a:ext cx="2539800" cy="3421500"/>
          </a:xfrm>
          <a:prstGeom prst="rect">
            <a:avLst/>
          </a:prstGeom>
          <a:solidFill>
            <a:srgbClr val="FBF3F5"/>
          </a:solid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txBox="1">
            <a:spLocks noGrp="1"/>
          </p:cNvSpPr>
          <p:nvPr>
            <p:ph type="subTitle" idx="5"/>
          </p:nvPr>
        </p:nvSpPr>
        <p:spPr>
          <a:xfrm flipH="1">
            <a:off x="6277125" y="1965800"/>
            <a:ext cx="2539800" cy="120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s"/>
              <a:t>Allowing the child to practice and to strength his speaking and language skills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s"/>
              <a:t>Allowing the speaking therapist to keep track on the child's progress</a:t>
            </a:r>
            <a:endParaRPr/>
          </a:p>
        </p:txBody>
      </p:sp>
      <p:sp>
        <p:nvSpPr>
          <p:cNvPr id="527" name="Google Shape;527;p46"/>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txBox="1">
            <a:spLocks noGrp="1"/>
          </p:cNvSpPr>
          <p:nvPr>
            <p:ph type="ctrTitle"/>
          </p:nvPr>
        </p:nvSpPr>
        <p:spPr>
          <a:xfrm>
            <a:off x="73337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Main Features</a:t>
            </a:r>
            <a:endParaRPr/>
          </a:p>
        </p:txBody>
      </p:sp>
      <p:pic>
        <p:nvPicPr>
          <p:cNvPr id="529" name="Google Shape;529;p46"/>
          <p:cNvPicPr preferRelativeResize="0"/>
          <p:nvPr/>
        </p:nvPicPr>
        <p:blipFill rotWithShape="1">
          <a:blip r:embed="rId3">
            <a:alphaModFix/>
          </a:blip>
          <a:srcRect b="1254"/>
          <a:stretch/>
        </p:blipFill>
        <p:spPr>
          <a:xfrm>
            <a:off x="7604850" y="3605000"/>
            <a:ext cx="1174425" cy="1131150"/>
          </a:xfrm>
          <a:prstGeom prst="rect">
            <a:avLst/>
          </a:prstGeom>
          <a:noFill/>
          <a:ln w="9525" cap="flat" cmpd="sng">
            <a:solidFill>
              <a:srgbClr val="FBF3F5"/>
            </a:solidFill>
            <a:prstDash val="solid"/>
            <a:round/>
            <a:headEnd type="none" w="sm" len="sm"/>
            <a:tailEnd type="none" w="sm" len="sm"/>
          </a:ln>
        </p:spPr>
      </p:pic>
      <p:pic>
        <p:nvPicPr>
          <p:cNvPr id="530" name="Google Shape;530;p46"/>
          <p:cNvPicPr preferRelativeResize="0"/>
          <p:nvPr/>
        </p:nvPicPr>
        <p:blipFill>
          <a:blip r:embed="rId4">
            <a:alphaModFix/>
          </a:blip>
          <a:stretch>
            <a:fillRect/>
          </a:stretch>
        </p:blipFill>
        <p:spPr>
          <a:xfrm>
            <a:off x="6239475" y="1314575"/>
            <a:ext cx="2539800" cy="796900"/>
          </a:xfrm>
          <a:prstGeom prst="rect">
            <a:avLst/>
          </a:prstGeom>
          <a:noFill/>
          <a:ln>
            <a:noFill/>
          </a:ln>
        </p:spPr>
      </p:pic>
      <p:sp>
        <p:nvSpPr>
          <p:cNvPr id="531" name="Google Shape;531;p46"/>
          <p:cNvSpPr txBox="1">
            <a:spLocks noGrp="1"/>
          </p:cNvSpPr>
          <p:nvPr>
            <p:ph type="subTitle" idx="6"/>
          </p:nvPr>
        </p:nvSpPr>
        <p:spPr>
          <a:xfrm flipH="1">
            <a:off x="62770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Training Area</a:t>
            </a:r>
            <a:endParaRPr b="0"/>
          </a:p>
        </p:txBody>
      </p:sp>
      <p:sp>
        <p:nvSpPr>
          <p:cNvPr id="532" name="Google Shape;532;p46"/>
          <p:cNvSpPr/>
          <p:nvPr/>
        </p:nvSpPr>
        <p:spPr>
          <a:xfrm>
            <a:off x="402700" y="1314575"/>
            <a:ext cx="2577300" cy="3421500"/>
          </a:xfrm>
          <a:prstGeom prst="rect">
            <a:avLst/>
          </a:prstGeom>
          <a:solidFill>
            <a:srgbClr val="FBF3F5"/>
          </a:solidFill>
          <a:ln w="9525" cap="flat" cmpd="sng">
            <a:solidFill>
              <a:srgbClr val="FBF3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5"/>
          </p:nvPr>
        </p:nvSpPr>
        <p:spPr>
          <a:xfrm flipH="1">
            <a:off x="440325" y="1965800"/>
            <a:ext cx="2539800" cy="1639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s" sz="1000"/>
              <a:t>Accessibility to the customized communication board from  any device the application is installed on</a:t>
            </a:r>
            <a:endParaRPr sz="1000"/>
          </a:p>
          <a:p>
            <a:pPr marL="457200" lvl="0" indent="0" algn="l" rtl="0">
              <a:spcBef>
                <a:spcPts val="0"/>
              </a:spcBef>
              <a:spcAft>
                <a:spcPts val="0"/>
              </a:spcAft>
              <a:buNone/>
            </a:pPr>
            <a:endParaRPr sz="1000"/>
          </a:p>
          <a:p>
            <a:pPr marL="457200" lvl="0" indent="-292100" algn="l" rtl="0">
              <a:spcBef>
                <a:spcPts val="0"/>
              </a:spcBef>
              <a:spcAft>
                <a:spcPts val="0"/>
              </a:spcAft>
              <a:buSzPts val="1000"/>
              <a:buChar char="●"/>
            </a:pPr>
            <a:r>
              <a:rPr lang="es" sz="1000"/>
              <a:t>Allowing multiple users to be logged-in to the same device simultaneously </a:t>
            </a:r>
            <a:endParaRPr sz="1000"/>
          </a:p>
          <a:p>
            <a:pPr marL="0" lvl="0" indent="0" algn="l" rtl="0">
              <a:spcBef>
                <a:spcPts val="0"/>
              </a:spcBef>
              <a:spcAft>
                <a:spcPts val="0"/>
              </a:spcAft>
              <a:buNone/>
            </a:pPr>
            <a:endParaRPr sz="1000"/>
          </a:p>
        </p:txBody>
      </p:sp>
      <p:sp>
        <p:nvSpPr>
          <p:cNvPr id="534" name="Google Shape;534;p46"/>
          <p:cNvSpPr txBox="1">
            <a:spLocks noGrp="1"/>
          </p:cNvSpPr>
          <p:nvPr>
            <p:ph type="subTitle" idx="6"/>
          </p:nvPr>
        </p:nvSpPr>
        <p:spPr>
          <a:xfrm flipH="1">
            <a:off x="4402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Users Profiles</a:t>
            </a:r>
            <a:endParaRPr b="0"/>
          </a:p>
        </p:txBody>
      </p:sp>
      <p:pic>
        <p:nvPicPr>
          <p:cNvPr id="535" name="Google Shape;535;p46"/>
          <p:cNvPicPr preferRelativeResize="0"/>
          <p:nvPr/>
        </p:nvPicPr>
        <p:blipFill>
          <a:blip r:embed="rId5">
            <a:alphaModFix/>
          </a:blip>
          <a:stretch>
            <a:fillRect/>
          </a:stretch>
        </p:blipFill>
        <p:spPr>
          <a:xfrm>
            <a:off x="440225" y="3277950"/>
            <a:ext cx="2490150" cy="1405250"/>
          </a:xfrm>
          <a:prstGeom prst="rect">
            <a:avLst/>
          </a:prstGeom>
          <a:noFill/>
          <a:ln w="9525" cap="flat" cmpd="sng">
            <a:solidFill>
              <a:srgbClr val="FBF3F5"/>
            </a:solidFill>
            <a:prstDash val="solid"/>
            <a:round/>
            <a:headEnd type="none" w="sm" len="sm"/>
            <a:tailEnd type="none" w="sm" len="sm"/>
          </a:ln>
        </p:spPr>
      </p:pic>
      <p:pic>
        <p:nvPicPr>
          <p:cNvPr id="536" name="Google Shape;536;p46"/>
          <p:cNvPicPr preferRelativeResize="0"/>
          <p:nvPr/>
        </p:nvPicPr>
        <p:blipFill>
          <a:blip r:embed="rId6">
            <a:alphaModFix/>
          </a:blip>
          <a:stretch>
            <a:fillRect/>
          </a:stretch>
        </p:blipFill>
        <p:spPr>
          <a:xfrm>
            <a:off x="6277025" y="3450675"/>
            <a:ext cx="1526848" cy="1131149"/>
          </a:xfrm>
          <a:prstGeom prst="rect">
            <a:avLst/>
          </a:prstGeom>
          <a:noFill/>
          <a:ln>
            <a:noFill/>
          </a:ln>
        </p:spPr>
      </p:pic>
      <p:grpSp>
        <p:nvGrpSpPr>
          <p:cNvPr id="537" name="Google Shape;537;p46"/>
          <p:cNvGrpSpPr/>
          <p:nvPr/>
        </p:nvGrpSpPr>
        <p:grpSpPr>
          <a:xfrm>
            <a:off x="8031856" y="3338541"/>
            <a:ext cx="834259" cy="892305"/>
            <a:chOff x="7727056" y="3338541"/>
            <a:chExt cx="834259" cy="892305"/>
          </a:xfrm>
        </p:grpSpPr>
        <p:grpSp>
          <p:nvGrpSpPr>
            <p:cNvPr id="538" name="Google Shape;538;p46"/>
            <p:cNvGrpSpPr/>
            <p:nvPr/>
          </p:nvGrpSpPr>
          <p:grpSpPr>
            <a:xfrm>
              <a:off x="8173085" y="3355947"/>
              <a:ext cx="388230" cy="874898"/>
              <a:chOff x="6257575" y="810650"/>
              <a:chExt cx="2253237" cy="4103794"/>
            </a:xfrm>
          </p:grpSpPr>
          <p:sp>
            <p:nvSpPr>
              <p:cNvPr id="539" name="Google Shape;539;p46"/>
              <p:cNvSpPr/>
              <p:nvPr/>
            </p:nvSpPr>
            <p:spPr>
              <a:xfrm flipH="1">
                <a:off x="6983264" y="4357505"/>
                <a:ext cx="371544" cy="261628"/>
              </a:xfrm>
              <a:custGeom>
                <a:avLst/>
                <a:gdLst/>
                <a:ahLst/>
                <a:cxnLst/>
                <a:rect l="l" t="t" r="r" b="b"/>
                <a:pathLst>
                  <a:path w="5858" h="4125" extrusionOk="0">
                    <a:moveTo>
                      <a:pt x="5857" y="1"/>
                    </a:moveTo>
                    <a:lnTo>
                      <a:pt x="150" y="311"/>
                    </a:lnTo>
                    <a:cubicBezTo>
                      <a:pt x="150" y="311"/>
                      <a:pt x="0" y="4125"/>
                      <a:pt x="36" y="4125"/>
                    </a:cubicBezTo>
                    <a:cubicBezTo>
                      <a:pt x="36" y="4125"/>
                      <a:pt x="36" y="4125"/>
                      <a:pt x="37" y="4125"/>
                    </a:cubicBezTo>
                    <a:cubicBezTo>
                      <a:pt x="74" y="4114"/>
                      <a:pt x="4519" y="3708"/>
                      <a:pt x="4519" y="3708"/>
                    </a:cubicBezTo>
                    <a:cubicBezTo>
                      <a:pt x="4556" y="3629"/>
                      <a:pt x="5857" y="1"/>
                      <a:pt x="5857"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flipH="1">
                <a:off x="6923963" y="4592689"/>
                <a:ext cx="498901" cy="321755"/>
              </a:xfrm>
              <a:custGeom>
                <a:avLst/>
                <a:gdLst/>
                <a:ahLst/>
                <a:cxnLst/>
                <a:rect l="l" t="t" r="r" b="b"/>
                <a:pathLst>
                  <a:path w="7866" h="5073" extrusionOk="0">
                    <a:moveTo>
                      <a:pt x="5311" y="1"/>
                    </a:moveTo>
                    <a:cubicBezTo>
                      <a:pt x="3741" y="1"/>
                      <a:pt x="1059" y="299"/>
                      <a:pt x="864" y="522"/>
                    </a:cubicBezTo>
                    <a:cubicBezTo>
                      <a:pt x="864" y="522"/>
                      <a:pt x="0" y="5073"/>
                      <a:pt x="1110" y="5073"/>
                    </a:cubicBezTo>
                    <a:lnTo>
                      <a:pt x="7466" y="5073"/>
                    </a:lnTo>
                    <a:cubicBezTo>
                      <a:pt x="7865" y="5073"/>
                      <a:pt x="6513" y="3669"/>
                      <a:pt x="5080" y="3546"/>
                    </a:cubicBezTo>
                    <a:cubicBezTo>
                      <a:pt x="5080" y="3546"/>
                      <a:pt x="6316" y="679"/>
                      <a:pt x="6431" y="201"/>
                    </a:cubicBezTo>
                    <a:cubicBezTo>
                      <a:pt x="6468" y="57"/>
                      <a:pt x="5995" y="1"/>
                      <a:pt x="5311"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6"/>
              <p:cNvSpPr/>
              <p:nvPr/>
            </p:nvSpPr>
            <p:spPr>
              <a:xfrm flipH="1">
                <a:off x="7247239" y="4605184"/>
                <a:ext cx="127357" cy="309260"/>
              </a:xfrm>
              <a:custGeom>
                <a:avLst/>
                <a:gdLst/>
                <a:ahLst/>
                <a:cxnLst/>
                <a:rect l="l" t="t" r="r" b="b"/>
                <a:pathLst>
                  <a:path w="2008" h="4876" extrusionOk="0">
                    <a:moveTo>
                      <a:pt x="1629" y="1"/>
                    </a:moveTo>
                    <a:lnTo>
                      <a:pt x="1629" y="1"/>
                    </a:lnTo>
                    <a:cubicBezTo>
                      <a:pt x="824" y="100"/>
                      <a:pt x="195" y="220"/>
                      <a:pt x="103" y="325"/>
                    </a:cubicBezTo>
                    <a:cubicBezTo>
                      <a:pt x="103" y="325"/>
                      <a:pt x="58" y="571"/>
                      <a:pt x="0" y="946"/>
                    </a:cubicBezTo>
                    <a:cubicBezTo>
                      <a:pt x="158" y="1974"/>
                      <a:pt x="397" y="3974"/>
                      <a:pt x="0" y="4650"/>
                    </a:cubicBezTo>
                    <a:cubicBezTo>
                      <a:pt x="82" y="4794"/>
                      <a:pt x="199" y="4876"/>
                      <a:pt x="349" y="4876"/>
                    </a:cubicBezTo>
                    <a:lnTo>
                      <a:pt x="1933" y="4876"/>
                    </a:lnTo>
                    <a:cubicBezTo>
                      <a:pt x="2008" y="4876"/>
                      <a:pt x="988" y="4275"/>
                      <a:pt x="885" y="3616"/>
                    </a:cubicBezTo>
                    <a:cubicBezTo>
                      <a:pt x="799" y="3059"/>
                      <a:pt x="1434" y="704"/>
                      <a:pt x="1629" y="1"/>
                    </a:cubicBezTo>
                    <a:close/>
                  </a:path>
                </a:pathLst>
              </a:custGeom>
              <a:solidFill>
                <a:srgbClr val="BE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6"/>
              <p:cNvSpPr/>
              <p:nvPr/>
            </p:nvSpPr>
            <p:spPr>
              <a:xfrm flipH="1">
                <a:off x="7015957" y="4816488"/>
                <a:ext cx="235941" cy="33806"/>
              </a:xfrm>
              <a:custGeom>
                <a:avLst/>
                <a:gdLst/>
                <a:ahLst/>
                <a:cxnLst/>
                <a:rect l="l" t="t" r="r" b="b"/>
                <a:pathLst>
                  <a:path w="3720" h="533" extrusionOk="0">
                    <a:moveTo>
                      <a:pt x="2402" y="0"/>
                    </a:moveTo>
                    <a:cubicBezTo>
                      <a:pt x="2402" y="0"/>
                      <a:pt x="1021" y="149"/>
                      <a:pt x="342" y="408"/>
                    </a:cubicBezTo>
                    <a:lnTo>
                      <a:pt x="342" y="408"/>
                    </a:lnTo>
                    <a:cubicBezTo>
                      <a:pt x="588" y="386"/>
                      <a:pt x="1465" y="314"/>
                      <a:pt x="2308" y="314"/>
                    </a:cubicBezTo>
                    <a:cubicBezTo>
                      <a:pt x="2853" y="314"/>
                      <a:pt x="3384" y="345"/>
                      <a:pt x="3720" y="438"/>
                    </a:cubicBezTo>
                    <a:cubicBezTo>
                      <a:pt x="3720" y="438"/>
                      <a:pt x="3153" y="79"/>
                      <a:pt x="2402" y="0"/>
                    </a:cubicBezTo>
                    <a:close/>
                    <a:moveTo>
                      <a:pt x="342" y="408"/>
                    </a:moveTo>
                    <a:lnTo>
                      <a:pt x="342" y="408"/>
                    </a:lnTo>
                    <a:cubicBezTo>
                      <a:pt x="299" y="412"/>
                      <a:pt x="275" y="414"/>
                      <a:pt x="275" y="414"/>
                    </a:cubicBezTo>
                    <a:cubicBezTo>
                      <a:pt x="275" y="414"/>
                      <a:pt x="0" y="532"/>
                      <a:pt x="16" y="532"/>
                    </a:cubicBezTo>
                    <a:cubicBezTo>
                      <a:pt x="23" y="532"/>
                      <a:pt x="103" y="503"/>
                      <a:pt x="326" y="414"/>
                    </a:cubicBezTo>
                    <a:cubicBezTo>
                      <a:pt x="332" y="412"/>
                      <a:pt x="337" y="410"/>
                      <a:pt x="342"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6"/>
              <p:cNvSpPr/>
              <p:nvPr/>
            </p:nvSpPr>
            <p:spPr>
              <a:xfrm flipH="1">
                <a:off x="7394455" y="4357505"/>
                <a:ext cx="371607" cy="261628"/>
              </a:xfrm>
              <a:custGeom>
                <a:avLst/>
                <a:gdLst/>
                <a:ahLst/>
                <a:cxnLst/>
                <a:rect l="l" t="t" r="r" b="b"/>
                <a:pathLst>
                  <a:path w="5859" h="4125" extrusionOk="0">
                    <a:moveTo>
                      <a:pt x="1" y="1"/>
                    </a:moveTo>
                    <a:cubicBezTo>
                      <a:pt x="1" y="1"/>
                      <a:pt x="1302" y="3629"/>
                      <a:pt x="1339" y="3708"/>
                    </a:cubicBezTo>
                    <a:cubicBezTo>
                      <a:pt x="1339" y="3708"/>
                      <a:pt x="5787" y="4114"/>
                      <a:pt x="5824" y="4125"/>
                    </a:cubicBezTo>
                    <a:cubicBezTo>
                      <a:pt x="5824" y="4125"/>
                      <a:pt x="5824" y="4125"/>
                      <a:pt x="5824" y="4125"/>
                    </a:cubicBezTo>
                    <a:cubicBezTo>
                      <a:pt x="5858" y="4125"/>
                      <a:pt x="5709" y="311"/>
                      <a:pt x="5709" y="311"/>
                    </a:cubicBezTo>
                    <a:lnTo>
                      <a:pt x="1" y="1"/>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6"/>
              <p:cNvSpPr/>
              <p:nvPr/>
            </p:nvSpPr>
            <p:spPr>
              <a:xfrm flipH="1">
                <a:off x="7326465" y="4592689"/>
                <a:ext cx="498901" cy="321755"/>
              </a:xfrm>
              <a:custGeom>
                <a:avLst/>
                <a:gdLst/>
                <a:ahLst/>
                <a:cxnLst/>
                <a:rect l="l" t="t" r="r" b="b"/>
                <a:pathLst>
                  <a:path w="7866" h="5073" extrusionOk="0">
                    <a:moveTo>
                      <a:pt x="2555" y="1"/>
                    </a:moveTo>
                    <a:cubicBezTo>
                      <a:pt x="1871" y="1"/>
                      <a:pt x="1398" y="57"/>
                      <a:pt x="1434" y="201"/>
                    </a:cubicBezTo>
                    <a:cubicBezTo>
                      <a:pt x="1554" y="679"/>
                      <a:pt x="2786" y="3546"/>
                      <a:pt x="2786" y="3546"/>
                    </a:cubicBezTo>
                    <a:cubicBezTo>
                      <a:pt x="1356" y="3669"/>
                      <a:pt x="0" y="5073"/>
                      <a:pt x="400" y="5073"/>
                    </a:cubicBezTo>
                    <a:lnTo>
                      <a:pt x="6759" y="5073"/>
                    </a:lnTo>
                    <a:cubicBezTo>
                      <a:pt x="7865" y="5073"/>
                      <a:pt x="7002" y="522"/>
                      <a:pt x="7002" y="522"/>
                    </a:cubicBezTo>
                    <a:cubicBezTo>
                      <a:pt x="6809" y="299"/>
                      <a:pt x="4126" y="1"/>
                      <a:pt x="2555"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flipH="1">
                <a:off x="7562913" y="4592626"/>
                <a:ext cx="241713" cy="321818"/>
              </a:xfrm>
              <a:custGeom>
                <a:avLst/>
                <a:gdLst/>
                <a:ahLst/>
                <a:cxnLst/>
                <a:rect l="l" t="t" r="r" b="b"/>
                <a:pathLst>
                  <a:path w="3811" h="5074" extrusionOk="0">
                    <a:moveTo>
                      <a:pt x="2230" y="1"/>
                    </a:moveTo>
                    <a:cubicBezTo>
                      <a:pt x="1568" y="1"/>
                      <a:pt x="1104" y="56"/>
                      <a:pt x="1104" y="188"/>
                    </a:cubicBezTo>
                    <a:cubicBezTo>
                      <a:pt x="1104" y="192"/>
                      <a:pt x="1104" y="199"/>
                      <a:pt x="1107" y="202"/>
                    </a:cubicBezTo>
                    <a:cubicBezTo>
                      <a:pt x="1227" y="680"/>
                      <a:pt x="2459" y="3547"/>
                      <a:pt x="2459" y="3547"/>
                    </a:cubicBezTo>
                    <a:cubicBezTo>
                      <a:pt x="1199" y="3657"/>
                      <a:pt x="1" y="4756"/>
                      <a:pt x="1" y="5019"/>
                    </a:cubicBezTo>
                    <a:cubicBezTo>
                      <a:pt x="1" y="5053"/>
                      <a:pt x="25" y="5074"/>
                      <a:pt x="73" y="5074"/>
                    </a:cubicBezTo>
                    <a:lnTo>
                      <a:pt x="1831" y="5074"/>
                    </a:lnTo>
                    <a:cubicBezTo>
                      <a:pt x="2189" y="4367"/>
                      <a:pt x="3810" y="4070"/>
                      <a:pt x="3500" y="3701"/>
                    </a:cubicBezTo>
                    <a:cubicBezTo>
                      <a:pt x="3189" y="3336"/>
                      <a:pt x="3101" y="831"/>
                      <a:pt x="3029" y="21"/>
                    </a:cubicBezTo>
                    <a:cubicBezTo>
                      <a:pt x="2745" y="8"/>
                      <a:pt x="2476" y="1"/>
                      <a:pt x="2230" y="1"/>
                    </a:cubicBezTo>
                    <a:close/>
                  </a:path>
                </a:pathLst>
              </a:custGeom>
              <a:solidFill>
                <a:srgbClr val="BD49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flipH="1">
                <a:off x="7497426" y="4816488"/>
                <a:ext cx="235941" cy="33806"/>
              </a:xfrm>
              <a:custGeom>
                <a:avLst/>
                <a:gdLst/>
                <a:ahLst/>
                <a:cxnLst/>
                <a:rect l="l" t="t" r="r" b="b"/>
                <a:pathLst>
                  <a:path w="3720" h="533" extrusionOk="0">
                    <a:moveTo>
                      <a:pt x="1318" y="0"/>
                    </a:moveTo>
                    <a:cubicBezTo>
                      <a:pt x="567" y="79"/>
                      <a:pt x="0" y="438"/>
                      <a:pt x="0" y="438"/>
                    </a:cubicBezTo>
                    <a:cubicBezTo>
                      <a:pt x="336" y="345"/>
                      <a:pt x="866" y="314"/>
                      <a:pt x="1412" y="314"/>
                    </a:cubicBezTo>
                    <a:cubicBezTo>
                      <a:pt x="2255" y="314"/>
                      <a:pt x="3134" y="386"/>
                      <a:pt x="3378" y="408"/>
                    </a:cubicBezTo>
                    <a:lnTo>
                      <a:pt x="3378" y="408"/>
                    </a:lnTo>
                    <a:cubicBezTo>
                      <a:pt x="2703" y="149"/>
                      <a:pt x="1318" y="0"/>
                      <a:pt x="1318" y="0"/>
                    </a:cubicBezTo>
                    <a:close/>
                    <a:moveTo>
                      <a:pt x="3378" y="408"/>
                    </a:moveTo>
                    <a:cubicBezTo>
                      <a:pt x="3383" y="410"/>
                      <a:pt x="3389" y="412"/>
                      <a:pt x="3394" y="414"/>
                    </a:cubicBezTo>
                    <a:cubicBezTo>
                      <a:pt x="3617" y="503"/>
                      <a:pt x="3696" y="532"/>
                      <a:pt x="3704" y="532"/>
                    </a:cubicBezTo>
                    <a:cubicBezTo>
                      <a:pt x="3719" y="532"/>
                      <a:pt x="3445" y="414"/>
                      <a:pt x="3445" y="414"/>
                    </a:cubicBezTo>
                    <a:cubicBezTo>
                      <a:pt x="3445" y="414"/>
                      <a:pt x="3421" y="412"/>
                      <a:pt x="3378" y="4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flipH="1">
                <a:off x="7680885" y="2916209"/>
                <a:ext cx="195349" cy="270698"/>
              </a:xfrm>
              <a:custGeom>
                <a:avLst/>
                <a:gdLst/>
                <a:ahLst/>
                <a:cxnLst/>
                <a:rect l="l" t="t" r="r" b="b"/>
                <a:pathLst>
                  <a:path w="3080" h="4268" extrusionOk="0">
                    <a:moveTo>
                      <a:pt x="3080" y="0"/>
                    </a:moveTo>
                    <a:lnTo>
                      <a:pt x="3080" y="0"/>
                    </a:lnTo>
                    <a:cubicBezTo>
                      <a:pt x="1199" y="505"/>
                      <a:pt x="0" y="1891"/>
                      <a:pt x="0" y="1891"/>
                    </a:cubicBezTo>
                    <a:lnTo>
                      <a:pt x="2847" y="4267"/>
                    </a:lnTo>
                    <a:lnTo>
                      <a:pt x="3080" y="0"/>
                    </a:lnTo>
                    <a:close/>
                  </a:path>
                </a:pathLst>
              </a:custGeom>
              <a:solidFill>
                <a:srgbClr val="252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flipH="1">
                <a:off x="7005335" y="2789293"/>
                <a:ext cx="281988" cy="178288"/>
              </a:xfrm>
              <a:custGeom>
                <a:avLst/>
                <a:gdLst/>
                <a:ahLst/>
                <a:cxnLst/>
                <a:rect l="l" t="t" r="r" b="b"/>
                <a:pathLst>
                  <a:path w="4446" h="2811" extrusionOk="0">
                    <a:moveTo>
                      <a:pt x="1" y="1"/>
                    </a:moveTo>
                    <a:cubicBezTo>
                      <a:pt x="1" y="1"/>
                      <a:pt x="1656" y="2725"/>
                      <a:pt x="4445" y="2810"/>
                    </a:cubicBezTo>
                    <a:lnTo>
                      <a:pt x="4277" y="954"/>
                    </a:lnTo>
                    <a:lnTo>
                      <a:pt x="1" y="1"/>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flipH="1">
                <a:off x="6781695" y="2927435"/>
                <a:ext cx="286554" cy="1430107"/>
              </a:xfrm>
              <a:custGeom>
                <a:avLst/>
                <a:gdLst/>
                <a:ahLst/>
                <a:cxnLst/>
                <a:rect l="l" t="t" r="r" b="b"/>
                <a:pathLst>
                  <a:path w="4518" h="22548" extrusionOk="0">
                    <a:moveTo>
                      <a:pt x="1" y="0"/>
                    </a:moveTo>
                    <a:lnTo>
                      <a:pt x="1520" y="22548"/>
                    </a:lnTo>
                    <a:lnTo>
                      <a:pt x="4517" y="22452"/>
                    </a:lnTo>
                    <a:lnTo>
                      <a:pt x="1946" y="325"/>
                    </a:lnTo>
                    <a:lnTo>
                      <a:pt x="991" y="632"/>
                    </a:lnTo>
                    <a:lnTo>
                      <a:pt x="1" y="0"/>
                    </a:ln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flipH="1">
                <a:off x="7206272" y="2736903"/>
                <a:ext cx="474673" cy="179366"/>
              </a:xfrm>
              <a:custGeom>
                <a:avLst/>
                <a:gdLst/>
                <a:ahLst/>
                <a:cxnLst/>
                <a:rect l="l" t="t" r="r" b="b"/>
                <a:pathLst>
                  <a:path w="7484" h="2828" extrusionOk="0">
                    <a:moveTo>
                      <a:pt x="5511" y="1"/>
                    </a:moveTo>
                    <a:cubicBezTo>
                      <a:pt x="3641" y="1"/>
                      <a:pt x="1" y="2827"/>
                      <a:pt x="1" y="2827"/>
                    </a:cubicBezTo>
                    <a:cubicBezTo>
                      <a:pt x="1" y="2827"/>
                      <a:pt x="3560" y="1059"/>
                      <a:pt x="4984" y="1059"/>
                    </a:cubicBezTo>
                    <a:cubicBezTo>
                      <a:pt x="5022" y="1059"/>
                      <a:pt x="5059" y="1060"/>
                      <a:pt x="5093" y="1063"/>
                    </a:cubicBezTo>
                    <a:cubicBezTo>
                      <a:pt x="6439" y="1161"/>
                      <a:pt x="7012" y="1837"/>
                      <a:pt x="7012" y="1837"/>
                    </a:cubicBezTo>
                    <a:cubicBezTo>
                      <a:pt x="7012" y="1837"/>
                      <a:pt x="7483" y="178"/>
                      <a:pt x="5667" y="8"/>
                    </a:cubicBezTo>
                    <a:cubicBezTo>
                      <a:pt x="5616" y="3"/>
                      <a:pt x="5565" y="1"/>
                      <a:pt x="5511"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flipH="1">
                <a:off x="7841350" y="3418354"/>
                <a:ext cx="16047" cy="24863"/>
              </a:xfrm>
              <a:custGeom>
                <a:avLst/>
                <a:gdLst/>
                <a:ahLst/>
                <a:cxnLst/>
                <a:rect l="l" t="t" r="r" b="b"/>
                <a:pathLst>
                  <a:path w="253" h="392" extrusionOk="0">
                    <a:moveTo>
                      <a:pt x="146" y="1"/>
                    </a:moveTo>
                    <a:cubicBezTo>
                      <a:pt x="98" y="1"/>
                      <a:pt x="57" y="33"/>
                      <a:pt x="48" y="81"/>
                    </a:cubicBezTo>
                    <a:lnTo>
                      <a:pt x="10" y="273"/>
                    </a:lnTo>
                    <a:cubicBezTo>
                      <a:pt x="1" y="327"/>
                      <a:pt x="34" y="379"/>
                      <a:pt x="86" y="388"/>
                    </a:cubicBezTo>
                    <a:cubicBezTo>
                      <a:pt x="92" y="392"/>
                      <a:pt x="100" y="392"/>
                      <a:pt x="106" y="392"/>
                    </a:cubicBezTo>
                    <a:cubicBezTo>
                      <a:pt x="154" y="392"/>
                      <a:pt x="195" y="358"/>
                      <a:pt x="202" y="314"/>
                    </a:cubicBezTo>
                    <a:lnTo>
                      <a:pt x="243" y="119"/>
                    </a:lnTo>
                    <a:cubicBezTo>
                      <a:pt x="253" y="68"/>
                      <a:pt x="218" y="13"/>
                      <a:pt x="164" y="3"/>
                    </a:cubicBezTo>
                    <a:cubicBezTo>
                      <a:pt x="158" y="1"/>
                      <a:pt x="152" y="1"/>
                      <a:pt x="146" y="1"/>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flipH="1">
                <a:off x="7848710" y="3454570"/>
                <a:ext cx="199472" cy="943701"/>
              </a:xfrm>
              <a:custGeom>
                <a:avLst/>
                <a:gdLst/>
                <a:ahLst/>
                <a:cxnLst/>
                <a:rect l="l" t="t" r="r" b="b"/>
                <a:pathLst>
                  <a:path w="3145" h="14879" extrusionOk="0">
                    <a:moveTo>
                      <a:pt x="3041" y="0"/>
                    </a:moveTo>
                    <a:cubicBezTo>
                      <a:pt x="2994" y="0"/>
                      <a:pt x="2952" y="32"/>
                      <a:pt x="2944" y="80"/>
                    </a:cubicBezTo>
                    <a:lnTo>
                      <a:pt x="2868" y="456"/>
                    </a:lnTo>
                    <a:cubicBezTo>
                      <a:pt x="2858" y="510"/>
                      <a:pt x="2892" y="562"/>
                      <a:pt x="2944" y="572"/>
                    </a:cubicBezTo>
                    <a:lnTo>
                      <a:pt x="2964" y="572"/>
                    </a:lnTo>
                    <a:cubicBezTo>
                      <a:pt x="3012" y="572"/>
                      <a:pt x="3053" y="542"/>
                      <a:pt x="3059" y="493"/>
                    </a:cubicBezTo>
                    <a:lnTo>
                      <a:pt x="3135" y="118"/>
                    </a:lnTo>
                    <a:cubicBezTo>
                      <a:pt x="3145" y="63"/>
                      <a:pt x="3111" y="12"/>
                      <a:pt x="3059" y="2"/>
                    </a:cubicBezTo>
                    <a:cubicBezTo>
                      <a:pt x="3053" y="1"/>
                      <a:pt x="3047" y="0"/>
                      <a:pt x="3041" y="0"/>
                    </a:cubicBezTo>
                    <a:close/>
                    <a:moveTo>
                      <a:pt x="2886" y="753"/>
                    </a:moveTo>
                    <a:cubicBezTo>
                      <a:pt x="2841" y="753"/>
                      <a:pt x="2802" y="787"/>
                      <a:pt x="2793" y="832"/>
                    </a:cubicBezTo>
                    <a:lnTo>
                      <a:pt x="2718" y="1210"/>
                    </a:lnTo>
                    <a:cubicBezTo>
                      <a:pt x="2708" y="1262"/>
                      <a:pt x="2742" y="1313"/>
                      <a:pt x="2793" y="1323"/>
                    </a:cubicBezTo>
                    <a:cubicBezTo>
                      <a:pt x="2800" y="1326"/>
                      <a:pt x="2807" y="1326"/>
                      <a:pt x="2814" y="1326"/>
                    </a:cubicBezTo>
                    <a:cubicBezTo>
                      <a:pt x="2858" y="1326"/>
                      <a:pt x="2903" y="1295"/>
                      <a:pt x="2909" y="1248"/>
                    </a:cubicBezTo>
                    <a:lnTo>
                      <a:pt x="2985" y="873"/>
                    </a:lnTo>
                    <a:cubicBezTo>
                      <a:pt x="2995" y="818"/>
                      <a:pt x="2960" y="767"/>
                      <a:pt x="2909" y="756"/>
                    </a:cubicBezTo>
                    <a:cubicBezTo>
                      <a:pt x="2902" y="754"/>
                      <a:pt x="2894" y="753"/>
                      <a:pt x="2886" y="753"/>
                    </a:cubicBezTo>
                    <a:close/>
                    <a:moveTo>
                      <a:pt x="2740" y="1506"/>
                    </a:moveTo>
                    <a:cubicBezTo>
                      <a:pt x="2693" y="1506"/>
                      <a:pt x="2652" y="1538"/>
                      <a:pt x="2643" y="1586"/>
                    </a:cubicBezTo>
                    <a:lnTo>
                      <a:pt x="2568" y="1961"/>
                    </a:lnTo>
                    <a:cubicBezTo>
                      <a:pt x="2558" y="2016"/>
                      <a:pt x="2592" y="2067"/>
                      <a:pt x="2643" y="2078"/>
                    </a:cubicBezTo>
                    <a:cubicBezTo>
                      <a:pt x="2650" y="2078"/>
                      <a:pt x="2657" y="2081"/>
                      <a:pt x="2664" y="2081"/>
                    </a:cubicBezTo>
                    <a:cubicBezTo>
                      <a:pt x="2708" y="2081"/>
                      <a:pt x="2749" y="2047"/>
                      <a:pt x="2759" y="1999"/>
                    </a:cubicBezTo>
                    <a:lnTo>
                      <a:pt x="2834" y="1623"/>
                    </a:lnTo>
                    <a:cubicBezTo>
                      <a:pt x="2845" y="1572"/>
                      <a:pt x="2810" y="1517"/>
                      <a:pt x="2759" y="1508"/>
                    </a:cubicBezTo>
                    <a:cubicBezTo>
                      <a:pt x="2753" y="1506"/>
                      <a:pt x="2746" y="1506"/>
                      <a:pt x="2740" y="1506"/>
                    </a:cubicBezTo>
                    <a:close/>
                    <a:moveTo>
                      <a:pt x="2586" y="2259"/>
                    </a:moveTo>
                    <a:cubicBezTo>
                      <a:pt x="2541" y="2259"/>
                      <a:pt x="2502" y="2293"/>
                      <a:pt x="2493" y="2337"/>
                    </a:cubicBezTo>
                    <a:lnTo>
                      <a:pt x="2418" y="2716"/>
                    </a:lnTo>
                    <a:cubicBezTo>
                      <a:pt x="2407" y="2767"/>
                      <a:pt x="2442" y="2818"/>
                      <a:pt x="2493" y="2831"/>
                    </a:cubicBezTo>
                    <a:lnTo>
                      <a:pt x="2514" y="2831"/>
                    </a:lnTo>
                    <a:cubicBezTo>
                      <a:pt x="2558" y="2831"/>
                      <a:pt x="2599" y="2801"/>
                      <a:pt x="2609" y="2754"/>
                    </a:cubicBezTo>
                    <a:lnTo>
                      <a:pt x="2684" y="2378"/>
                    </a:lnTo>
                    <a:cubicBezTo>
                      <a:pt x="2694" y="2324"/>
                      <a:pt x="2660" y="2272"/>
                      <a:pt x="2609" y="2262"/>
                    </a:cubicBezTo>
                    <a:cubicBezTo>
                      <a:pt x="2601" y="2260"/>
                      <a:pt x="2593" y="2259"/>
                      <a:pt x="2586" y="2259"/>
                    </a:cubicBezTo>
                    <a:close/>
                    <a:moveTo>
                      <a:pt x="2438" y="3011"/>
                    </a:moveTo>
                    <a:cubicBezTo>
                      <a:pt x="2393" y="3011"/>
                      <a:pt x="2352" y="3043"/>
                      <a:pt x="2342" y="3091"/>
                    </a:cubicBezTo>
                    <a:lnTo>
                      <a:pt x="2268" y="3466"/>
                    </a:lnTo>
                    <a:cubicBezTo>
                      <a:pt x="2257" y="3521"/>
                      <a:pt x="2292" y="3573"/>
                      <a:pt x="2342" y="3583"/>
                    </a:cubicBezTo>
                    <a:cubicBezTo>
                      <a:pt x="2350" y="3586"/>
                      <a:pt x="2356" y="3586"/>
                      <a:pt x="2363" y="3586"/>
                    </a:cubicBezTo>
                    <a:cubicBezTo>
                      <a:pt x="2407" y="3586"/>
                      <a:pt x="2448" y="3552"/>
                      <a:pt x="2459" y="3507"/>
                    </a:cubicBezTo>
                    <a:lnTo>
                      <a:pt x="2534" y="3129"/>
                    </a:lnTo>
                    <a:cubicBezTo>
                      <a:pt x="2544" y="3077"/>
                      <a:pt x="2510" y="3026"/>
                      <a:pt x="2456" y="3013"/>
                    </a:cubicBezTo>
                    <a:cubicBezTo>
                      <a:pt x="2449" y="3011"/>
                      <a:pt x="2443" y="3011"/>
                      <a:pt x="2438" y="3011"/>
                    </a:cubicBezTo>
                    <a:close/>
                    <a:moveTo>
                      <a:pt x="2287" y="3765"/>
                    </a:moveTo>
                    <a:cubicBezTo>
                      <a:pt x="2242" y="3765"/>
                      <a:pt x="2201" y="3797"/>
                      <a:pt x="2193" y="3846"/>
                    </a:cubicBezTo>
                    <a:lnTo>
                      <a:pt x="2117" y="4221"/>
                    </a:lnTo>
                    <a:cubicBezTo>
                      <a:pt x="2104" y="4276"/>
                      <a:pt x="2141" y="4327"/>
                      <a:pt x="2193" y="4337"/>
                    </a:cubicBezTo>
                    <a:lnTo>
                      <a:pt x="2213" y="4337"/>
                    </a:lnTo>
                    <a:cubicBezTo>
                      <a:pt x="2257" y="4337"/>
                      <a:pt x="2298" y="4306"/>
                      <a:pt x="2309" y="4259"/>
                    </a:cubicBezTo>
                    <a:lnTo>
                      <a:pt x="2383" y="3883"/>
                    </a:lnTo>
                    <a:cubicBezTo>
                      <a:pt x="2394" y="3829"/>
                      <a:pt x="2360" y="3778"/>
                      <a:pt x="2305" y="3767"/>
                    </a:cubicBezTo>
                    <a:cubicBezTo>
                      <a:pt x="2299" y="3766"/>
                      <a:pt x="2293" y="3765"/>
                      <a:pt x="2287" y="3765"/>
                    </a:cubicBezTo>
                    <a:close/>
                    <a:moveTo>
                      <a:pt x="2133" y="4519"/>
                    </a:moveTo>
                    <a:cubicBezTo>
                      <a:pt x="2090" y="4519"/>
                      <a:pt x="2051" y="4553"/>
                      <a:pt x="2043" y="4597"/>
                    </a:cubicBezTo>
                    <a:lnTo>
                      <a:pt x="1967" y="4972"/>
                    </a:lnTo>
                    <a:cubicBezTo>
                      <a:pt x="1953" y="5027"/>
                      <a:pt x="1991" y="5078"/>
                      <a:pt x="2043" y="5089"/>
                    </a:cubicBezTo>
                    <a:cubicBezTo>
                      <a:pt x="2049" y="5092"/>
                      <a:pt x="2056" y="5092"/>
                      <a:pt x="2063" y="5092"/>
                    </a:cubicBezTo>
                    <a:cubicBezTo>
                      <a:pt x="2107" y="5092"/>
                      <a:pt x="2148" y="5057"/>
                      <a:pt x="2158" y="5013"/>
                    </a:cubicBezTo>
                    <a:lnTo>
                      <a:pt x="2233" y="4634"/>
                    </a:lnTo>
                    <a:cubicBezTo>
                      <a:pt x="2243" y="4583"/>
                      <a:pt x="2210" y="4531"/>
                      <a:pt x="2155" y="4522"/>
                    </a:cubicBezTo>
                    <a:cubicBezTo>
                      <a:pt x="2148" y="4520"/>
                      <a:pt x="2140" y="4519"/>
                      <a:pt x="2133" y="4519"/>
                    </a:cubicBezTo>
                    <a:close/>
                    <a:moveTo>
                      <a:pt x="1986" y="5271"/>
                    </a:moveTo>
                    <a:cubicBezTo>
                      <a:pt x="1941" y="5271"/>
                      <a:pt x="1901" y="5303"/>
                      <a:pt x="1889" y="5351"/>
                    </a:cubicBezTo>
                    <a:lnTo>
                      <a:pt x="1813" y="5727"/>
                    </a:lnTo>
                    <a:cubicBezTo>
                      <a:pt x="1803" y="5781"/>
                      <a:pt x="1838" y="5832"/>
                      <a:pt x="1892" y="5842"/>
                    </a:cubicBezTo>
                    <a:lnTo>
                      <a:pt x="1912" y="5842"/>
                    </a:lnTo>
                    <a:cubicBezTo>
                      <a:pt x="1957" y="5842"/>
                      <a:pt x="1998" y="5812"/>
                      <a:pt x="2008" y="5764"/>
                    </a:cubicBezTo>
                    <a:lnTo>
                      <a:pt x="2084" y="5388"/>
                    </a:lnTo>
                    <a:cubicBezTo>
                      <a:pt x="2093" y="5334"/>
                      <a:pt x="2059" y="5283"/>
                      <a:pt x="2005" y="5273"/>
                    </a:cubicBezTo>
                    <a:cubicBezTo>
                      <a:pt x="1999" y="5272"/>
                      <a:pt x="1992" y="5271"/>
                      <a:pt x="1986" y="5271"/>
                    </a:cubicBezTo>
                    <a:close/>
                    <a:moveTo>
                      <a:pt x="1834" y="6024"/>
                    </a:moveTo>
                    <a:cubicBezTo>
                      <a:pt x="1790" y="6024"/>
                      <a:pt x="1750" y="6058"/>
                      <a:pt x="1739" y="6102"/>
                    </a:cubicBezTo>
                    <a:lnTo>
                      <a:pt x="1663" y="6481"/>
                    </a:lnTo>
                    <a:cubicBezTo>
                      <a:pt x="1653" y="6532"/>
                      <a:pt x="1687" y="6584"/>
                      <a:pt x="1742" y="6594"/>
                    </a:cubicBezTo>
                    <a:cubicBezTo>
                      <a:pt x="1748" y="6597"/>
                      <a:pt x="1756" y="6597"/>
                      <a:pt x="1762" y="6597"/>
                    </a:cubicBezTo>
                    <a:cubicBezTo>
                      <a:pt x="1807" y="6597"/>
                      <a:pt x="1848" y="6567"/>
                      <a:pt x="1858" y="6518"/>
                    </a:cubicBezTo>
                    <a:lnTo>
                      <a:pt x="1933" y="6143"/>
                    </a:lnTo>
                    <a:cubicBezTo>
                      <a:pt x="1943" y="6088"/>
                      <a:pt x="1909" y="6037"/>
                      <a:pt x="1854" y="6027"/>
                    </a:cubicBezTo>
                    <a:cubicBezTo>
                      <a:pt x="1847" y="6025"/>
                      <a:pt x="1840" y="6024"/>
                      <a:pt x="1834" y="6024"/>
                    </a:cubicBezTo>
                    <a:close/>
                    <a:moveTo>
                      <a:pt x="1686" y="6776"/>
                    </a:moveTo>
                    <a:cubicBezTo>
                      <a:pt x="1641" y="6776"/>
                      <a:pt x="1597" y="6808"/>
                      <a:pt x="1588" y="6857"/>
                    </a:cubicBezTo>
                    <a:lnTo>
                      <a:pt x="1513" y="7232"/>
                    </a:lnTo>
                    <a:cubicBezTo>
                      <a:pt x="1503" y="7287"/>
                      <a:pt x="1537" y="7337"/>
                      <a:pt x="1592" y="7348"/>
                    </a:cubicBezTo>
                    <a:cubicBezTo>
                      <a:pt x="1599" y="7348"/>
                      <a:pt x="1605" y="7351"/>
                      <a:pt x="1612" y="7351"/>
                    </a:cubicBezTo>
                    <a:cubicBezTo>
                      <a:pt x="1657" y="7351"/>
                      <a:pt x="1698" y="7317"/>
                      <a:pt x="1708" y="7269"/>
                    </a:cubicBezTo>
                    <a:lnTo>
                      <a:pt x="1783" y="6894"/>
                    </a:lnTo>
                    <a:cubicBezTo>
                      <a:pt x="1793" y="6843"/>
                      <a:pt x="1759" y="6789"/>
                      <a:pt x="1704" y="6778"/>
                    </a:cubicBezTo>
                    <a:cubicBezTo>
                      <a:pt x="1698" y="6777"/>
                      <a:pt x="1692" y="6776"/>
                      <a:pt x="1686" y="6776"/>
                    </a:cubicBezTo>
                    <a:close/>
                    <a:moveTo>
                      <a:pt x="1534" y="7531"/>
                    </a:moveTo>
                    <a:cubicBezTo>
                      <a:pt x="1488" y="7531"/>
                      <a:pt x="1447" y="7563"/>
                      <a:pt x="1438" y="7608"/>
                    </a:cubicBezTo>
                    <a:lnTo>
                      <a:pt x="1363" y="7986"/>
                    </a:lnTo>
                    <a:cubicBezTo>
                      <a:pt x="1353" y="8038"/>
                      <a:pt x="1387" y="8092"/>
                      <a:pt x="1441" y="8103"/>
                    </a:cubicBezTo>
                    <a:lnTo>
                      <a:pt x="1462" y="8103"/>
                    </a:lnTo>
                    <a:cubicBezTo>
                      <a:pt x="1506" y="8103"/>
                      <a:pt x="1547" y="8072"/>
                      <a:pt x="1558" y="8024"/>
                    </a:cubicBezTo>
                    <a:lnTo>
                      <a:pt x="1633" y="7649"/>
                    </a:lnTo>
                    <a:cubicBezTo>
                      <a:pt x="1643" y="7594"/>
                      <a:pt x="1608" y="7542"/>
                      <a:pt x="1554" y="7532"/>
                    </a:cubicBezTo>
                    <a:cubicBezTo>
                      <a:pt x="1548" y="7531"/>
                      <a:pt x="1541" y="7531"/>
                      <a:pt x="1534" y="7531"/>
                    </a:cubicBezTo>
                    <a:close/>
                    <a:moveTo>
                      <a:pt x="1384" y="8282"/>
                    </a:moveTo>
                    <a:cubicBezTo>
                      <a:pt x="1337" y="8282"/>
                      <a:pt x="1297" y="8314"/>
                      <a:pt x="1288" y="8362"/>
                    </a:cubicBezTo>
                    <a:lnTo>
                      <a:pt x="1213" y="8738"/>
                    </a:lnTo>
                    <a:cubicBezTo>
                      <a:pt x="1203" y="8792"/>
                      <a:pt x="1236" y="8843"/>
                      <a:pt x="1291" y="8853"/>
                    </a:cubicBezTo>
                    <a:cubicBezTo>
                      <a:pt x="1298" y="8857"/>
                      <a:pt x="1305" y="8857"/>
                      <a:pt x="1312" y="8857"/>
                    </a:cubicBezTo>
                    <a:cubicBezTo>
                      <a:pt x="1356" y="8857"/>
                      <a:pt x="1397" y="8823"/>
                      <a:pt x="1408" y="8779"/>
                    </a:cubicBezTo>
                    <a:lnTo>
                      <a:pt x="1482" y="8399"/>
                    </a:lnTo>
                    <a:cubicBezTo>
                      <a:pt x="1493" y="8348"/>
                      <a:pt x="1458" y="8297"/>
                      <a:pt x="1404" y="8284"/>
                    </a:cubicBezTo>
                    <a:cubicBezTo>
                      <a:pt x="1397" y="8282"/>
                      <a:pt x="1390" y="8282"/>
                      <a:pt x="1384" y="8282"/>
                    </a:cubicBezTo>
                    <a:close/>
                    <a:moveTo>
                      <a:pt x="1235" y="9036"/>
                    </a:moveTo>
                    <a:cubicBezTo>
                      <a:pt x="1188" y="9036"/>
                      <a:pt x="1147" y="9068"/>
                      <a:pt x="1137" y="9116"/>
                    </a:cubicBezTo>
                    <a:lnTo>
                      <a:pt x="1063" y="9492"/>
                    </a:lnTo>
                    <a:cubicBezTo>
                      <a:pt x="1052" y="9546"/>
                      <a:pt x="1087" y="9598"/>
                      <a:pt x="1141" y="9608"/>
                    </a:cubicBezTo>
                    <a:lnTo>
                      <a:pt x="1158" y="9608"/>
                    </a:lnTo>
                    <a:cubicBezTo>
                      <a:pt x="1206" y="9608"/>
                      <a:pt x="1247" y="9577"/>
                      <a:pt x="1257" y="9529"/>
                    </a:cubicBezTo>
                    <a:lnTo>
                      <a:pt x="1332" y="9154"/>
                    </a:lnTo>
                    <a:cubicBezTo>
                      <a:pt x="1342" y="9099"/>
                      <a:pt x="1309" y="9048"/>
                      <a:pt x="1254" y="9037"/>
                    </a:cubicBezTo>
                    <a:cubicBezTo>
                      <a:pt x="1247" y="9036"/>
                      <a:pt x="1241" y="9036"/>
                      <a:pt x="1235" y="9036"/>
                    </a:cubicBezTo>
                    <a:close/>
                    <a:moveTo>
                      <a:pt x="1081" y="9789"/>
                    </a:moveTo>
                    <a:cubicBezTo>
                      <a:pt x="1036" y="9789"/>
                      <a:pt x="997" y="9823"/>
                      <a:pt x="987" y="9867"/>
                    </a:cubicBezTo>
                    <a:lnTo>
                      <a:pt x="912" y="10246"/>
                    </a:lnTo>
                    <a:cubicBezTo>
                      <a:pt x="902" y="10297"/>
                      <a:pt x="937" y="10348"/>
                      <a:pt x="991" y="10359"/>
                    </a:cubicBezTo>
                    <a:cubicBezTo>
                      <a:pt x="998" y="10362"/>
                      <a:pt x="1005" y="10362"/>
                      <a:pt x="1008" y="10362"/>
                    </a:cubicBezTo>
                    <a:cubicBezTo>
                      <a:pt x="1055" y="10362"/>
                      <a:pt x="1096" y="10332"/>
                      <a:pt x="1107" y="10284"/>
                    </a:cubicBezTo>
                    <a:lnTo>
                      <a:pt x="1182" y="9905"/>
                    </a:lnTo>
                    <a:cubicBezTo>
                      <a:pt x="1192" y="9853"/>
                      <a:pt x="1158" y="9803"/>
                      <a:pt x="1104" y="9792"/>
                    </a:cubicBezTo>
                    <a:cubicBezTo>
                      <a:pt x="1096" y="9790"/>
                      <a:pt x="1089" y="9789"/>
                      <a:pt x="1081" y="9789"/>
                    </a:cubicBezTo>
                    <a:close/>
                    <a:moveTo>
                      <a:pt x="933" y="10541"/>
                    </a:moveTo>
                    <a:cubicBezTo>
                      <a:pt x="887" y="10541"/>
                      <a:pt x="846" y="10574"/>
                      <a:pt x="837" y="10622"/>
                    </a:cubicBezTo>
                    <a:lnTo>
                      <a:pt x="762" y="10997"/>
                    </a:lnTo>
                    <a:cubicBezTo>
                      <a:pt x="752" y="11052"/>
                      <a:pt x="786" y="11103"/>
                      <a:pt x="841" y="11113"/>
                    </a:cubicBezTo>
                    <a:cubicBezTo>
                      <a:pt x="847" y="11113"/>
                      <a:pt x="851" y="11117"/>
                      <a:pt x="858" y="11117"/>
                    </a:cubicBezTo>
                    <a:cubicBezTo>
                      <a:pt x="905" y="11117"/>
                      <a:pt x="946" y="11082"/>
                      <a:pt x="957" y="11035"/>
                    </a:cubicBezTo>
                    <a:lnTo>
                      <a:pt x="1032" y="10660"/>
                    </a:lnTo>
                    <a:cubicBezTo>
                      <a:pt x="1042" y="10608"/>
                      <a:pt x="1008" y="10553"/>
                      <a:pt x="953" y="10543"/>
                    </a:cubicBezTo>
                    <a:cubicBezTo>
                      <a:pt x="946" y="10542"/>
                      <a:pt x="940" y="10541"/>
                      <a:pt x="933" y="10541"/>
                    </a:cubicBezTo>
                    <a:close/>
                    <a:moveTo>
                      <a:pt x="780" y="11295"/>
                    </a:moveTo>
                    <a:cubicBezTo>
                      <a:pt x="734" y="11295"/>
                      <a:pt x="696" y="11329"/>
                      <a:pt x="687" y="11372"/>
                    </a:cubicBezTo>
                    <a:lnTo>
                      <a:pt x="612" y="11752"/>
                    </a:lnTo>
                    <a:cubicBezTo>
                      <a:pt x="602" y="11802"/>
                      <a:pt x="636" y="11854"/>
                      <a:pt x="691" y="11868"/>
                    </a:cubicBezTo>
                    <a:lnTo>
                      <a:pt x="707" y="11868"/>
                    </a:lnTo>
                    <a:cubicBezTo>
                      <a:pt x="756" y="11868"/>
                      <a:pt x="796" y="11837"/>
                      <a:pt x="803" y="11789"/>
                    </a:cubicBezTo>
                    <a:lnTo>
                      <a:pt x="882" y="11413"/>
                    </a:lnTo>
                    <a:cubicBezTo>
                      <a:pt x="892" y="11359"/>
                      <a:pt x="858" y="11308"/>
                      <a:pt x="803" y="11298"/>
                    </a:cubicBezTo>
                    <a:cubicBezTo>
                      <a:pt x="795" y="11296"/>
                      <a:pt x="787" y="11295"/>
                      <a:pt x="780" y="11295"/>
                    </a:cubicBezTo>
                    <a:close/>
                    <a:moveTo>
                      <a:pt x="634" y="12047"/>
                    </a:moveTo>
                    <a:cubicBezTo>
                      <a:pt x="587" y="12047"/>
                      <a:pt x="546" y="12079"/>
                      <a:pt x="537" y="12127"/>
                    </a:cubicBezTo>
                    <a:lnTo>
                      <a:pt x="461" y="12503"/>
                    </a:lnTo>
                    <a:cubicBezTo>
                      <a:pt x="452" y="12557"/>
                      <a:pt x="486" y="12609"/>
                      <a:pt x="540" y="12618"/>
                    </a:cubicBezTo>
                    <a:cubicBezTo>
                      <a:pt x="543" y="12622"/>
                      <a:pt x="551" y="12622"/>
                      <a:pt x="557" y="12622"/>
                    </a:cubicBezTo>
                    <a:cubicBezTo>
                      <a:pt x="605" y="12622"/>
                      <a:pt x="646" y="12588"/>
                      <a:pt x="653" y="12544"/>
                    </a:cubicBezTo>
                    <a:lnTo>
                      <a:pt x="728" y="12165"/>
                    </a:lnTo>
                    <a:cubicBezTo>
                      <a:pt x="742" y="12114"/>
                      <a:pt x="704" y="12059"/>
                      <a:pt x="653" y="12048"/>
                    </a:cubicBezTo>
                    <a:cubicBezTo>
                      <a:pt x="647" y="12047"/>
                      <a:pt x="641" y="12047"/>
                      <a:pt x="634" y="12047"/>
                    </a:cubicBezTo>
                    <a:close/>
                    <a:moveTo>
                      <a:pt x="484" y="12801"/>
                    </a:moveTo>
                    <a:cubicBezTo>
                      <a:pt x="437" y="12801"/>
                      <a:pt x="396" y="12833"/>
                      <a:pt x="387" y="12881"/>
                    </a:cubicBezTo>
                    <a:lnTo>
                      <a:pt x="311" y="13257"/>
                    </a:lnTo>
                    <a:cubicBezTo>
                      <a:pt x="302" y="13308"/>
                      <a:pt x="335" y="13363"/>
                      <a:pt x="387" y="13373"/>
                    </a:cubicBezTo>
                    <a:lnTo>
                      <a:pt x="407" y="13373"/>
                    </a:lnTo>
                    <a:cubicBezTo>
                      <a:pt x="455" y="13373"/>
                      <a:pt x="496" y="13343"/>
                      <a:pt x="502" y="13294"/>
                    </a:cubicBezTo>
                    <a:lnTo>
                      <a:pt x="578" y="12919"/>
                    </a:lnTo>
                    <a:cubicBezTo>
                      <a:pt x="592" y="12864"/>
                      <a:pt x="554" y="12813"/>
                      <a:pt x="502" y="12803"/>
                    </a:cubicBezTo>
                    <a:cubicBezTo>
                      <a:pt x="496" y="12802"/>
                      <a:pt x="490" y="12801"/>
                      <a:pt x="484" y="12801"/>
                    </a:cubicBezTo>
                    <a:close/>
                    <a:moveTo>
                      <a:pt x="329" y="13554"/>
                    </a:moveTo>
                    <a:cubicBezTo>
                      <a:pt x="284" y="13554"/>
                      <a:pt x="245" y="13588"/>
                      <a:pt x="236" y="13633"/>
                    </a:cubicBezTo>
                    <a:lnTo>
                      <a:pt x="162" y="14008"/>
                    </a:lnTo>
                    <a:cubicBezTo>
                      <a:pt x="151" y="14063"/>
                      <a:pt x="185" y="14114"/>
                      <a:pt x="236" y="14124"/>
                    </a:cubicBezTo>
                    <a:cubicBezTo>
                      <a:pt x="243" y="14128"/>
                      <a:pt x="250" y="14128"/>
                      <a:pt x="257" y="14128"/>
                    </a:cubicBezTo>
                    <a:cubicBezTo>
                      <a:pt x="305" y="14128"/>
                      <a:pt x="346" y="14093"/>
                      <a:pt x="352" y="14049"/>
                    </a:cubicBezTo>
                    <a:lnTo>
                      <a:pt x="428" y="13670"/>
                    </a:lnTo>
                    <a:cubicBezTo>
                      <a:pt x="438" y="13619"/>
                      <a:pt x="404" y="13568"/>
                      <a:pt x="352" y="13557"/>
                    </a:cubicBezTo>
                    <a:cubicBezTo>
                      <a:pt x="345" y="13555"/>
                      <a:pt x="337" y="13554"/>
                      <a:pt x="329" y="13554"/>
                    </a:cubicBezTo>
                    <a:close/>
                    <a:moveTo>
                      <a:pt x="183" y="14307"/>
                    </a:moveTo>
                    <a:cubicBezTo>
                      <a:pt x="136" y="14307"/>
                      <a:pt x="96" y="14339"/>
                      <a:pt x="86" y="14387"/>
                    </a:cubicBezTo>
                    <a:lnTo>
                      <a:pt x="11" y="14762"/>
                    </a:lnTo>
                    <a:cubicBezTo>
                      <a:pt x="1" y="14817"/>
                      <a:pt x="35" y="14868"/>
                      <a:pt x="86" y="14879"/>
                    </a:cubicBezTo>
                    <a:lnTo>
                      <a:pt x="107" y="14879"/>
                    </a:lnTo>
                    <a:cubicBezTo>
                      <a:pt x="154" y="14879"/>
                      <a:pt x="195" y="14848"/>
                      <a:pt x="203" y="14800"/>
                    </a:cubicBezTo>
                    <a:lnTo>
                      <a:pt x="277" y="14424"/>
                    </a:lnTo>
                    <a:cubicBezTo>
                      <a:pt x="288" y="14370"/>
                      <a:pt x="253" y="14318"/>
                      <a:pt x="203" y="14309"/>
                    </a:cubicBezTo>
                    <a:cubicBezTo>
                      <a:pt x="196" y="14307"/>
                      <a:pt x="189" y="14307"/>
                      <a:pt x="183" y="14307"/>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flipH="1">
                <a:off x="8039429" y="4409768"/>
                <a:ext cx="16110" cy="24672"/>
              </a:xfrm>
              <a:custGeom>
                <a:avLst/>
                <a:gdLst/>
                <a:ahLst/>
                <a:cxnLst/>
                <a:rect l="l" t="t" r="r" b="b"/>
                <a:pathLst>
                  <a:path w="254" h="389" extrusionOk="0">
                    <a:moveTo>
                      <a:pt x="145" y="0"/>
                    </a:moveTo>
                    <a:cubicBezTo>
                      <a:pt x="100" y="0"/>
                      <a:pt x="61" y="34"/>
                      <a:pt x="52" y="78"/>
                    </a:cubicBezTo>
                    <a:lnTo>
                      <a:pt x="15" y="273"/>
                    </a:lnTo>
                    <a:cubicBezTo>
                      <a:pt x="1" y="323"/>
                      <a:pt x="38" y="378"/>
                      <a:pt x="90" y="388"/>
                    </a:cubicBezTo>
                    <a:lnTo>
                      <a:pt x="110" y="388"/>
                    </a:lnTo>
                    <a:cubicBezTo>
                      <a:pt x="155" y="388"/>
                      <a:pt x="196" y="358"/>
                      <a:pt x="205" y="310"/>
                    </a:cubicBezTo>
                    <a:lnTo>
                      <a:pt x="243" y="119"/>
                    </a:lnTo>
                    <a:cubicBezTo>
                      <a:pt x="254" y="65"/>
                      <a:pt x="219" y="13"/>
                      <a:pt x="168" y="3"/>
                    </a:cubicBezTo>
                    <a:cubicBezTo>
                      <a:pt x="160" y="1"/>
                      <a:pt x="152" y="0"/>
                      <a:pt x="145"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flipH="1">
                <a:off x="6734966" y="2736908"/>
                <a:ext cx="1466703" cy="1745948"/>
              </a:xfrm>
              <a:custGeom>
                <a:avLst/>
                <a:gdLst/>
                <a:ahLst/>
                <a:cxnLst/>
                <a:rect l="l" t="t" r="r" b="b"/>
                <a:pathLst>
                  <a:path w="23125" h="26673" extrusionOk="0">
                    <a:moveTo>
                      <a:pt x="18017" y="0"/>
                    </a:moveTo>
                    <a:cubicBezTo>
                      <a:pt x="15812" y="0"/>
                      <a:pt x="9147" y="562"/>
                      <a:pt x="5776" y="3740"/>
                    </a:cubicBezTo>
                    <a:cubicBezTo>
                      <a:pt x="5776" y="3740"/>
                      <a:pt x="3018" y="15169"/>
                      <a:pt x="2410" y="17579"/>
                    </a:cubicBezTo>
                    <a:cubicBezTo>
                      <a:pt x="1799" y="19985"/>
                      <a:pt x="0" y="25034"/>
                      <a:pt x="0" y="25034"/>
                    </a:cubicBezTo>
                    <a:cubicBezTo>
                      <a:pt x="0" y="25034"/>
                      <a:pt x="1390" y="26424"/>
                      <a:pt x="2291" y="26673"/>
                    </a:cubicBezTo>
                    <a:lnTo>
                      <a:pt x="6681" y="6086"/>
                    </a:lnTo>
                    <a:lnTo>
                      <a:pt x="6766" y="3420"/>
                    </a:lnTo>
                    <a:lnTo>
                      <a:pt x="9193" y="2361"/>
                    </a:lnTo>
                    <a:lnTo>
                      <a:pt x="7937" y="26652"/>
                    </a:lnTo>
                    <a:cubicBezTo>
                      <a:pt x="10374" y="26571"/>
                      <a:pt x="12675" y="26468"/>
                      <a:pt x="12675" y="26468"/>
                    </a:cubicBezTo>
                    <a:lnTo>
                      <a:pt x="13419" y="26229"/>
                    </a:lnTo>
                    <a:cubicBezTo>
                      <a:pt x="13419" y="26229"/>
                      <a:pt x="21267" y="25556"/>
                      <a:pt x="22195" y="25208"/>
                    </a:cubicBezTo>
                    <a:cubicBezTo>
                      <a:pt x="23124" y="24860"/>
                      <a:pt x="18802" y="228"/>
                      <a:pt x="18744" y="53"/>
                    </a:cubicBezTo>
                    <a:cubicBezTo>
                      <a:pt x="18734" y="24"/>
                      <a:pt x="18470" y="0"/>
                      <a:pt x="18017"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flipH="1">
                <a:off x="7605821" y="2878659"/>
                <a:ext cx="462965" cy="1611539"/>
              </a:xfrm>
              <a:custGeom>
                <a:avLst/>
                <a:gdLst/>
                <a:ahLst/>
                <a:cxnLst/>
                <a:rect l="l" t="t" r="r" b="b"/>
                <a:pathLst>
                  <a:path w="6904" h="24384" extrusionOk="0">
                    <a:moveTo>
                      <a:pt x="6903" y="0"/>
                    </a:moveTo>
                    <a:lnTo>
                      <a:pt x="4476" y="1059"/>
                    </a:lnTo>
                    <a:lnTo>
                      <a:pt x="4391" y="3725"/>
                    </a:lnTo>
                    <a:lnTo>
                      <a:pt x="1" y="24312"/>
                    </a:lnTo>
                    <a:cubicBezTo>
                      <a:pt x="21" y="24319"/>
                      <a:pt x="42" y="24322"/>
                      <a:pt x="62" y="24326"/>
                    </a:cubicBezTo>
                    <a:cubicBezTo>
                      <a:pt x="238" y="24367"/>
                      <a:pt x="739" y="24383"/>
                      <a:pt x="1431" y="24383"/>
                    </a:cubicBezTo>
                    <a:cubicBezTo>
                      <a:pt x="2531" y="24383"/>
                      <a:pt x="4115" y="24342"/>
                      <a:pt x="5647" y="24291"/>
                    </a:cubicBezTo>
                    <a:lnTo>
                      <a:pt x="6903"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flipH="1">
                <a:off x="7036804" y="1968431"/>
                <a:ext cx="882876" cy="460022"/>
              </a:xfrm>
              <a:custGeom>
                <a:avLst/>
                <a:gdLst/>
                <a:ahLst/>
                <a:cxnLst/>
                <a:rect l="l" t="t" r="r" b="b"/>
                <a:pathLst>
                  <a:path w="13920" h="7253" extrusionOk="0">
                    <a:moveTo>
                      <a:pt x="6417" y="0"/>
                    </a:moveTo>
                    <a:cubicBezTo>
                      <a:pt x="6093" y="0"/>
                      <a:pt x="5758" y="16"/>
                      <a:pt x="5410" y="50"/>
                    </a:cubicBezTo>
                    <a:cubicBezTo>
                      <a:pt x="3765" y="214"/>
                      <a:pt x="955" y="3610"/>
                      <a:pt x="450" y="4552"/>
                    </a:cubicBezTo>
                    <a:cubicBezTo>
                      <a:pt x="1" y="5392"/>
                      <a:pt x="6285" y="7253"/>
                      <a:pt x="9304" y="7253"/>
                    </a:cubicBezTo>
                    <a:cubicBezTo>
                      <a:pt x="9660" y="7253"/>
                      <a:pt x="9971" y="7227"/>
                      <a:pt x="10220" y="7170"/>
                    </a:cubicBezTo>
                    <a:cubicBezTo>
                      <a:pt x="12578" y="6631"/>
                      <a:pt x="13920" y="4484"/>
                      <a:pt x="13920" y="4484"/>
                    </a:cubicBezTo>
                    <a:cubicBezTo>
                      <a:pt x="13920" y="4484"/>
                      <a:pt x="11837" y="0"/>
                      <a:pt x="6417" y="0"/>
                    </a:cubicBezTo>
                    <a:close/>
                  </a:path>
                </a:pathLst>
              </a:custGeom>
              <a:solidFill>
                <a:srgbClr val="00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6"/>
              <p:cNvSpPr/>
              <p:nvPr/>
            </p:nvSpPr>
            <p:spPr>
              <a:xfrm flipH="1">
                <a:off x="7539765" y="1960313"/>
                <a:ext cx="374588" cy="285920"/>
              </a:xfrm>
              <a:custGeom>
                <a:avLst/>
                <a:gdLst/>
                <a:ahLst/>
                <a:cxnLst/>
                <a:rect l="l" t="t" r="r" b="b"/>
                <a:pathLst>
                  <a:path w="5906" h="4508" extrusionOk="0">
                    <a:moveTo>
                      <a:pt x="4651" y="1"/>
                    </a:moveTo>
                    <a:cubicBezTo>
                      <a:pt x="4384" y="1"/>
                      <a:pt x="4064" y="55"/>
                      <a:pt x="3681" y="191"/>
                    </a:cubicBezTo>
                    <a:cubicBezTo>
                      <a:pt x="1868" y="837"/>
                      <a:pt x="1" y="4434"/>
                      <a:pt x="1" y="4500"/>
                    </a:cubicBezTo>
                    <a:cubicBezTo>
                      <a:pt x="1" y="4505"/>
                      <a:pt x="24" y="4508"/>
                      <a:pt x="68" y="4508"/>
                    </a:cubicBezTo>
                    <a:cubicBezTo>
                      <a:pt x="506" y="4508"/>
                      <a:pt x="2947" y="4250"/>
                      <a:pt x="2947" y="4250"/>
                    </a:cubicBezTo>
                    <a:cubicBezTo>
                      <a:pt x="3127" y="2177"/>
                      <a:pt x="5860" y="747"/>
                      <a:pt x="5905" y="747"/>
                    </a:cubicBezTo>
                    <a:cubicBezTo>
                      <a:pt x="5906" y="747"/>
                      <a:pt x="5906" y="747"/>
                      <a:pt x="5906" y="747"/>
                    </a:cubicBezTo>
                    <a:cubicBezTo>
                      <a:pt x="5906" y="747"/>
                      <a:pt x="5647" y="1"/>
                      <a:pt x="4651" y="1"/>
                    </a:cubicBezTo>
                    <a:close/>
                  </a:path>
                </a:pathLst>
              </a:custGeom>
              <a:solidFill>
                <a:srgbClr val="80AF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6"/>
              <p:cNvSpPr/>
              <p:nvPr/>
            </p:nvSpPr>
            <p:spPr>
              <a:xfrm flipH="1">
                <a:off x="7041110" y="2164672"/>
                <a:ext cx="423552" cy="165222"/>
              </a:xfrm>
              <a:custGeom>
                <a:avLst/>
                <a:gdLst/>
                <a:ahLst/>
                <a:cxnLst/>
                <a:rect l="l" t="t" r="r" b="b"/>
                <a:pathLst>
                  <a:path w="6678" h="2605" extrusionOk="0">
                    <a:moveTo>
                      <a:pt x="5824" y="0"/>
                    </a:moveTo>
                    <a:cubicBezTo>
                      <a:pt x="4336" y="2130"/>
                      <a:pt x="1" y="2267"/>
                      <a:pt x="1" y="2267"/>
                    </a:cubicBezTo>
                    <a:cubicBezTo>
                      <a:pt x="803" y="2507"/>
                      <a:pt x="1564" y="2605"/>
                      <a:pt x="2264" y="2605"/>
                    </a:cubicBezTo>
                    <a:cubicBezTo>
                      <a:pt x="4360" y="2605"/>
                      <a:pt x="5947" y="1745"/>
                      <a:pt x="6678" y="1257"/>
                    </a:cubicBezTo>
                    <a:cubicBezTo>
                      <a:pt x="6558" y="1032"/>
                      <a:pt x="6282" y="557"/>
                      <a:pt x="5824" y="0"/>
                    </a:cubicBezTo>
                    <a:close/>
                  </a:path>
                </a:pathLst>
              </a:custGeom>
              <a:solidFill>
                <a:srgbClr val="007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p:nvPr/>
            </p:nvSpPr>
            <p:spPr>
              <a:xfrm flipH="1">
                <a:off x="6912920" y="2270340"/>
                <a:ext cx="119746" cy="502580"/>
              </a:xfrm>
              <a:custGeom>
                <a:avLst/>
                <a:gdLst/>
                <a:ahLst/>
                <a:cxnLst/>
                <a:rect l="l" t="t" r="r" b="b"/>
                <a:pathLst>
                  <a:path w="1888" h="7924" extrusionOk="0">
                    <a:moveTo>
                      <a:pt x="0" y="1"/>
                    </a:moveTo>
                    <a:cubicBezTo>
                      <a:pt x="492" y="2202"/>
                      <a:pt x="1215" y="5609"/>
                      <a:pt x="1536" y="7923"/>
                    </a:cubicBezTo>
                    <a:cubicBezTo>
                      <a:pt x="1888" y="6544"/>
                      <a:pt x="1594" y="4571"/>
                      <a:pt x="1157" y="3048"/>
                    </a:cubicBezTo>
                    <a:cubicBezTo>
                      <a:pt x="785" y="1755"/>
                      <a:pt x="352" y="724"/>
                      <a:pt x="0" y="1"/>
                    </a:cubicBezTo>
                    <a:close/>
                  </a:path>
                </a:pathLst>
              </a:custGeom>
              <a:solidFill>
                <a:srgbClr val="FF7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flipH="1">
                <a:off x="7080507" y="2194165"/>
                <a:ext cx="983024" cy="1201206"/>
              </a:xfrm>
              <a:custGeom>
                <a:avLst/>
                <a:gdLst/>
                <a:ahLst/>
                <a:cxnLst/>
                <a:rect l="l" t="t" r="r" b="b"/>
                <a:pathLst>
                  <a:path w="15499" h="18939" extrusionOk="0">
                    <a:moveTo>
                      <a:pt x="4929" y="0"/>
                    </a:moveTo>
                    <a:cubicBezTo>
                      <a:pt x="4622" y="0"/>
                      <a:pt x="4330" y="21"/>
                      <a:pt x="4059" y="55"/>
                    </a:cubicBezTo>
                    <a:cubicBezTo>
                      <a:pt x="3288" y="1645"/>
                      <a:pt x="0" y="8667"/>
                      <a:pt x="581" y="11651"/>
                    </a:cubicBezTo>
                    <a:cubicBezTo>
                      <a:pt x="1113" y="14388"/>
                      <a:pt x="2906" y="17764"/>
                      <a:pt x="3561" y="18939"/>
                    </a:cubicBezTo>
                    <a:cubicBezTo>
                      <a:pt x="3667" y="18864"/>
                      <a:pt x="3772" y="18785"/>
                      <a:pt x="3889" y="18703"/>
                    </a:cubicBezTo>
                    <a:cubicBezTo>
                      <a:pt x="5050" y="17860"/>
                      <a:pt x="5800" y="15651"/>
                      <a:pt x="5800" y="15651"/>
                    </a:cubicBezTo>
                    <a:cubicBezTo>
                      <a:pt x="4752" y="14515"/>
                      <a:pt x="4615" y="12193"/>
                      <a:pt x="4615" y="12193"/>
                    </a:cubicBezTo>
                    <a:cubicBezTo>
                      <a:pt x="4615" y="12193"/>
                      <a:pt x="8576" y="9804"/>
                      <a:pt x="10764" y="9326"/>
                    </a:cubicBezTo>
                    <a:cubicBezTo>
                      <a:pt x="11033" y="9267"/>
                      <a:pt x="11266" y="9240"/>
                      <a:pt x="11474" y="9240"/>
                    </a:cubicBezTo>
                    <a:cubicBezTo>
                      <a:pt x="12921" y="9240"/>
                      <a:pt x="13113" y="10513"/>
                      <a:pt x="15499" y="10770"/>
                    </a:cubicBezTo>
                    <a:cubicBezTo>
                      <a:pt x="15403" y="8643"/>
                      <a:pt x="15335" y="2713"/>
                      <a:pt x="15311" y="269"/>
                    </a:cubicBezTo>
                    <a:cubicBezTo>
                      <a:pt x="14815" y="693"/>
                      <a:pt x="13679" y="1492"/>
                      <a:pt x="11877" y="1837"/>
                    </a:cubicBezTo>
                    <a:cubicBezTo>
                      <a:pt x="11601" y="1889"/>
                      <a:pt x="11337" y="1913"/>
                      <a:pt x="11083" y="1913"/>
                    </a:cubicBezTo>
                    <a:cubicBezTo>
                      <a:pt x="9029" y="1913"/>
                      <a:pt x="7617" y="368"/>
                      <a:pt x="5937" y="82"/>
                    </a:cubicBezTo>
                    <a:cubicBezTo>
                      <a:pt x="5591" y="24"/>
                      <a:pt x="5252" y="0"/>
                      <a:pt x="4929" y="0"/>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6"/>
              <p:cNvSpPr/>
              <p:nvPr/>
            </p:nvSpPr>
            <p:spPr>
              <a:xfrm flipH="1">
                <a:off x="6938515" y="2195212"/>
                <a:ext cx="157294" cy="684546"/>
              </a:xfrm>
              <a:custGeom>
                <a:avLst/>
                <a:gdLst/>
                <a:ahLst/>
                <a:cxnLst/>
                <a:rect l="l" t="t" r="r" b="b"/>
                <a:pathLst>
                  <a:path w="2480" h="10793" extrusionOk="0">
                    <a:moveTo>
                      <a:pt x="288" y="1"/>
                    </a:moveTo>
                    <a:cubicBezTo>
                      <a:pt x="288" y="1"/>
                      <a:pt x="192" y="107"/>
                      <a:pt x="1" y="270"/>
                    </a:cubicBezTo>
                    <a:cubicBezTo>
                      <a:pt x="25" y="2714"/>
                      <a:pt x="93" y="8644"/>
                      <a:pt x="189" y="10771"/>
                    </a:cubicBezTo>
                    <a:cubicBezTo>
                      <a:pt x="233" y="10774"/>
                      <a:pt x="277" y="10778"/>
                      <a:pt x="325" y="10781"/>
                    </a:cubicBezTo>
                    <a:cubicBezTo>
                      <a:pt x="410" y="10788"/>
                      <a:pt x="492" y="10792"/>
                      <a:pt x="572" y="10792"/>
                    </a:cubicBezTo>
                    <a:cubicBezTo>
                      <a:pt x="1654" y="10792"/>
                      <a:pt x="2231" y="10111"/>
                      <a:pt x="2479" y="9125"/>
                    </a:cubicBezTo>
                    <a:cubicBezTo>
                      <a:pt x="2158" y="6811"/>
                      <a:pt x="1435" y="3404"/>
                      <a:pt x="943" y="1203"/>
                    </a:cubicBezTo>
                    <a:cubicBezTo>
                      <a:pt x="567" y="420"/>
                      <a:pt x="288" y="1"/>
                      <a:pt x="288" y="1"/>
                    </a:cubicBez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flipH="1">
                <a:off x="7794812" y="2197590"/>
                <a:ext cx="373320" cy="1246492"/>
              </a:xfrm>
              <a:custGeom>
                <a:avLst/>
                <a:gdLst/>
                <a:ahLst/>
                <a:cxnLst/>
                <a:rect l="l" t="t" r="r" b="b"/>
                <a:pathLst>
                  <a:path w="5886" h="19653" extrusionOk="0">
                    <a:moveTo>
                      <a:pt x="5885" y="1"/>
                    </a:moveTo>
                    <a:cubicBezTo>
                      <a:pt x="4875" y="124"/>
                      <a:pt x="4165" y="417"/>
                      <a:pt x="4165" y="417"/>
                    </a:cubicBezTo>
                    <a:cubicBezTo>
                      <a:pt x="4165" y="417"/>
                      <a:pt x="2096" y="2782"/>
                      <a:pt x="1048" y="8361"/>
                    </a:cubicBezTo>
                    <a:cubicBezTo>
                      <a:pt x="0" y="13938"/>
                      <a:pt x="3120" y="19287"/>
                      <a:pt x="3550" y="19561"/>
                    </a:cubicBezTo>
                    <a:cubicBezTo>
                      <a:pt x="3649" y="19623"/>
                      <a:pt x="3754" y="19653"/>
                      <a:pt x="3872" y="19653"/>
                    </a:cubicBezTo>
                    <a:cubicBezTo>
                      <a:pt x="4222" y="19653"/>
                      <a:pt x="4679" y="19385"/>
                      <a:pt x="5387" y="18885"/>
                    </a:cubicBezTo>
                    <a:cubicBezTo>
                      <a:pt x="4732" y="17710"/>
                      <a:pt x="2939" y="14334"/>
                      <a:pt x="2407" y="11597"/>
                    </a:cubicBezTo>
                    <a:cubicBezTo>
                      <a:pt x="1826" y="8613"/>
                      <a:pt x="5114" y="1591"/>
                      <a:pt x="5885" y="1"/>
                    </a:cubicBez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flipH="1">
                <a:off x="7216654" y="3194851"/>
                <a:ext cx="177160" cy="1272747"/>
              </a:xfrm>
              <a:custGeom>
                <a:avLst/>
                <a:gdLst/>
                <a:ahLst/>
                <a:cxnLst/>
                <a:rect l="l" t="t" r="r" b="b"/>
                <a:pathLst>
                  <a:path w="2793" h="17865" extrusionOk="0">
                    <a:moveTo>
                      <a:pt x="2792" y="1"/>
                    </a:moveTo>
                    <a:cubicBezTo>
                      <a:pt x="2792" y="1"/>
                      <a:pt x="1406" y="1120"/>
                      <a:pt x="836" y="1800"/>
                    </a:cubicBezTo>
                    <a:cubicBezTo>
                      <a:pt x="262" y="2479"/>
                      <a:pt x="0" y="17864"/>
                      <a:pt x="0" y="17864"/>
                    </a:cubicBezTo>
                    <a:lnTo>
                      <a:pt x="744" y="17625"/>
                    </a:lnTo>
                    <a:cubicBezTo>
                      <a:pt x="744" y="17625"/>
                      <a:pt x="1191" y="3817"/>
                      <a:pt x="1341" y="2854"/>
                    </a:cubicBezTo>
                    <a:cubicBezTo>
                      <a:pt x="1488" y="1888"/>
                      <a:pt x="2792" y="1"/>
                      <a:pt x="2792"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flipH="1">
                <a:off x="6632322" y="3508355"/>
                <a:ext cx="44398" cy="34503"/>
              </a:xfrm>
              <a:custGeom>
                <a:avLst/>
                <a:gdLst/>
                <a:ahLst/>
                <a:cxnLst/>
                <a:rect l="l" t="t" r="r" b="b"/>
                <a:pathLst>
                  <a:path w="700" h="544" extrusionOk="0">
                    <a:moveTo>
                      <a:pt x="348" y="1"/>
                    </a:moveTo>
                    <a:cubicBezTo>
                      <a:pt x="0" y="1"/>
                      <a:pt x="0" y="543"/>
                      <a:pt x="348" y="543"/>
                    </a:cubicBezTo>
                    <a:cubicBezTo>
                      <a:pt x="700" y="543"/>
                      <a:pt x="700" y="1"/>
                      <a:pt x="348"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6"/>
              <p:cNvSpPr/>
              <p:nvPr/>
            </p:nvSpPr>
            <p:spPr>
              <a:xfrm flipH="1">
                <a:off x="6547022" y="2021519"/>
                <a:ext cx="532199" cy="434842"/>
              </a:xfrm>
              <a:custGeom>
                <a:avLst/>
                <a:gdLst/>
                <a:ahLst/>
                <a:cxnLst/>
                <a:rect l="l" t="t" r="r" b="b"/>
                <a:pathLst>
                  <a:path w="8391" h="6856" extrusionOk="0">
                    <a:moveTo>
                      <a:pt x="4454" y="0"/>
                    </a:moveTo>
                    <a:cubicBezTo>
                      <a:pt x="4286" y="0"/>
                      <a:pt x="4114" y="9"/>
                      <a:pt x="3936" y="28"/>
                    </a:cubicBezTo>
                    <a:cubicBezTo>
                      <a:pt x="744" y="370"/>
                      <a:pt x="0" y="2125"/>
                      <a:pt x="48" y="2633"/>
                    </a:cubicBezTo>
                    <a:lnTo>
                      <a:pt x="433" y="6856"/>
                    </a:lnTo>
                    <a:lnTo>
                      <a:pt x="8390" y="6436"/>
                    </a:lnTo>
                    <a:lnTo>
                      <a:pt x="7988" y="2032"/>
                    </a:lnTo>
                    <a:cubicBezTo>
                      <a:pt x="7915" y="1515"/>
                      <a:pt x="6635" y="0"/>
                      <a:pt x="4454"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flipH="1">
                <a:off x="6520818" y="2868322"/>
                <a:ext cx="11099" cy="52452"/>
              </a:xfrm>
              <a:custGeom>
                <a:avLst/>
                <a:gdLst/>
                <a:ahLst/>
                <a:cxnLst/>
                <a:rect l="l" t="t" r="r" b="b"/>
                <a:pathLst>
                  <a:path w="175" h="827" extrusionOk="0">
                    <a:moveTo>
                      <a:pt x="0" y="1"/>
                    </a:moveTo>
                    <a:lnTo>
                      <a:pt x="65" y="827"/>
                    </a:lnTo>
                    <a:lnTo>
                      <a:pt x="175" y="827"/>
                    </a:lnTo>
                    <a:lnTo>
                      <a:pt x="175" y="4"/>
                    </a:lnTo>
                    <a:lnTo>
                      <a:pt x="0" y="1"/>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flipH="1">
                <a:off x="6520818" y="2818596"/>
                <a:ext cx="15032" cy="46554"/>
              </a:xfrm>
              <a:custGeom>
                <a:avLst/>
                <a:gdLst/>
                <a:ahLst/>
                <a:cxnLst/>
                <a:rect l="l" t="t" r="r" b="b"/>
                <a:pathLst>
                  <a:path w="237" h="734" extrusionOk="0">
                    <a:moveTo>
                      <a:pt x="237" y="0"/>
                    </a:moveTo>
                    <a:cubicBezTo>
                      <a:pt x="209" y="7"/>
                      <a:pt x="179" y="7"/>
                      <a:pt x="151" y="7"/>
                    </a:cubicBezTo>
                    <a:lnTo>
                      <a:pt x="1" y="7"/>
                    </a:lnTo>
                    <a:lnTo>
                      <a:pt x="59" y="733"/>
                    </a:lnTo>
                    <a:lnTo>
                      <a:pt x="237" y="733"/>
                    </a:lnTo>
                    <a:lnTo>
                      <a:pt x="237" y="0"/>
                    </a:ln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p:nvPr/>
            </p:nvSpPr>
            <p:spPr>
              <a:xfrm flipH="1">
                <a:off x="6520818" y="2865087"/>
                <a:ext cx="11290" cy="3552"/>
              </a:xfrm>
              <a:custGeom>
                <a:avLst/>
                <a:gdLst/>
                <a:ahLst/>
                <a:cxnLst/>
                <a:rect l="l" t="t" r="r" b="b"/>
                <a:pathLst>
                  <a:path w="178" h="56" extrusionOk="0">
                    <a:moveTo>
                      <a:pt x="0" y="0"/>
                    </a:moveTo>
                    <a:lnTo>
                      <a:pt x="3" y="52"/>
                    </a:lnTo>
                    <a:lnTo>
                      <a:pt x="178" y="55"/>
                    </a:lnTo>
                    <a:lnTo>
                      <a:pt x="178"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6"/>
              <p:cNvSpPr/>
              <p:nvPr/>
            </p:nvSpPr>
            <p:spPr>
              <a:xfrm flipH="1">
                <a:off x="6520819" y="2763351"/>
                <a:ext cx="19345" cy="49598"/>
              </a:xfrm>
              <a:custGeom>
                <a:avLst/>
                <a:gdLst/>
                <a:ahLst/>
                <a:cxnLst/>
                <a:rect l="l" t="t" r="r" b="b"/>
                <a:pathLst>
                  <a:path w="305" h="782" extrusionOk="0">
                    <a:moveTo>
                      <a:pt x="1" y="0"/>
                    </a:moveTo>
                    <a:lnTo>
                      <a:pt x="62" y="778"/>
                    </a:lnTo>
                    <a:lnTo>
                      <a:pt x="305" y="782"/>
                    </a:lnTo>
                    <a:lnTo>
                      <a:pt x="305" y="27"/>
                    </a:lnTo>
                    <a:cubicBezTo>
                      <a:pt x="250" y="11"/>
                      <a:pt x="192" y="3"/>
                      <a:pt x="134" y="0"/>
                    </a:cubicBezTo>
                    <a:close/>
                  </a:path>
                </a:pathLst>
              </a:custGeom>
              <a:solidFill>
                <a:srgbClr val="4D3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6"/>
              <p:cNvSpPr/>
              <p:nvPr/>
            </p:nvSpPr>
            <p:spPr>
              <a:xfrm flipH="1">
                <a:off x="6520818" y="2812697"/>
                <a:ext cx="15412" cy="6342"/>
              </a:xfrm>
              <a:custGeom>
                <a:avLst/>
                <a:gdLst/>
                <a:ahLst/>
                <a:cxnLst/>
                <a:rect l="l" t="t" r="r" b="b"/>
                <a:pathLst>
                  <a:path w="243" h="100" extrusionOk="0">
                    <a:moveTo>
                      <a:pt x="0" y="0"/>
                    </a:moveTo>
                    <a:lnTo>
                      <a:pt x="7" y="100"/>
                    </a:lnTo>
                    <a:lnTo>
                      <a:pt x="157" y="100"/>
                    </a:lnTo>
                    <a:cubicBezTo>
                      <a:pt x="185" y="100"/>
                      <a:pt x="215" y="100"/>
                      <a:pt x="243" y="93"/>
                    </a:cubicBezTo>
                    <a:lnTo>
                      <a:pt x="243" y="4"/>
                    </a:lnTo>
                    <a:lnTo>
                      <a:pt x="0" y="0"/>
                    </a:lnTo>
                    <a:close/>
                  </a:path>
                </a:pathLst>
              </a:custGeom>
              <a:solidFill>
                <a:srgbClr val="4D2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flipH="1">
                <a:off x="6404377" y="2257084"/>
                <a:ext cx="509049" cy="2251588"/>
              </a:xfrm>
              <a:custGeom>
                <a:avLst/>
                <a:gdLst/>
                <a:ahLst/>
                <a:cxnLst/>
                <a:rect l="l" t="t" r="r" b="b"/>
                <a:pathLst>
                  <a:path w="8026" h="35500" extrusionOk="0">
                    <a:moveTo>
                      <a:pt x="2186" y="0"/>
                    </a:moveTo>
                    <a:cubicBezTo>
                      <a:pt x="2017" y="0"/>
                      <a:pt x="1843" y="9"/>
                      <a:pt x="1663" y="29"/>
                    </a:cubicBezTo>
                    <a:cubicBezTo>
                      <a:pt x="1011" y="97"/>
                      <a:pt x="462" y="226"/>
                      <a:pt x="0" y="390"/>
                    </a:cubicBezTo>
                    <a:lnTo>
                      <a:pt x="2773" y="35500"/>
                    </a:lnTo>
                    <a:lnTo>
                      <a:pt x="8026" y="35103"/>
                    </a:lnTo>
                    <a:lnTo>
                      <a:pt x="5366" y="1408"/>
                    </a:lnTo>
                    <a:cubicBezTo>
                      <a:pt x="4843" y="776"/>
                      <a:pt x="3744" y="0"/>
                      <a:pt x="2186" y="0"/>
                    </a:cubicBezTo>
                    <a:close/>
                  </a:path>
                </a:pathLst>
              </a:custGeom>
              <a:solidFill>
                <a:srgbClr val="66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flipH="1">
                <a:off x="6737551" y="2281820"/>
                <a:ext cx="319408" cy="2236365"/>
              </a:xfrm>
              <a:custGeom>
                <a:avLst/>
                <a:gdLst/>
                <a:ahLst/>
                <a:cxnLst/>
                <a:rect l="l" t="t" r="r" b="b"/>
                <a:pathLst>
                  <a:path w="5036" h="35260" extrusionOk="0">
                    <a:moveTo>
                      <a:pt x="2263" y="0"/>
                    </a:moveTo>
                    <a:cubicBezTo>
                      <a:pt x="465" y="642"/>
                      <a:pt x="0" y="1837"/>
                      <a:pt x="38" y="2240"/>
                    </a:cubicBezTo>
                    <a:lnTo>
                      <a:pt x="38" y="2243"/>
                    </a:lnTo>
                    <a:lnTo>
                      <a:pt x="3025" y="35260"/>
                    </a:lnTo>
                    <a:lnTo>
                      <a:pt x="5036" y="35110"/>
                    </a:lnTo>
                    <a:lnTo>
                      <a:pt x="2263" y="0"/>
                    </a:ln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flipH="1">
                <a:off x="6361496" y="2346324"/>
                <a:ext cx="211586" cy="2137232"/>
              </a:xfrm>
              <a:custGeom>
                <a:avLst/>
                <a:gdLst/>
                <a:ahLst/>
                <a:cxnLst/>
                <a:rect l="l" t="t" r="r" b="b"/>
                <a:pathLst>
                  <a:path w="3336" h="33697" extrusionOk="0">
                    <a:moveTo>
                      <a:pt x="0" y="1"/>
                    </a:moveTo>
                    <a:lnTo>
                      <a:pt x="2660" y="33696"/>
                    </a:lnTo>
                    <a:lnTo>
                      <a:pt x="3336" y="33645"/>
                    </a:lnTo>
                    <a:lnTo>
                      <a:pt x="349" y="626"/>
                    </a:lnTo>
                    <a:cubicBezTo>
                      <a:pt x="328" y="478"/>
                      <a:pt x="209" y="250"/>
                      <a:pt x="0"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p:nvPr/>
            </p:nvSpPr>
            <p:spPr>
              <a:xfrm flipH="1">
                <a:off x="6466022" y="4725694"/>
                <a:ext cx="226998" cy="184123"/>
              </a:xfrm>
              <a:custGeom>
                <a:avLst/>
                <a:gdLst/>
                <a:ahLst/>
                <a:cxnLst/>
                <a:rect l="l" t="t" r="r" b="b"/>
                <a:pathLst>
                  <a:path w="3579" h="2903" extrusionOk="0">
                    <a:moveTo>
                      <a:pt x="2101" y="0"/>
                    </a:moveTo>
                    <a:cubicBezTo>
                      <a:pt x="1525" y="0"/>
                      <a:pt x="818" y="184"/>
                      <a:pt x="1" y="743"/>
                    </a:cubicBezTo>
                    <a:cubicBezTo>
                      <a:pt x="924" y="1923"/>
                      <a:pt x="1803" y="2902"/>
                      <a:pt x="2113" y="2902"/>
                    </a:cubicBezTo>
                    <a:cubicBezTo>
                      <a:pt x="2122" y="2902"/>
                      <a:pt x="2130" y="2902"/>
                      <a:pt x="2137" y="2900"/>
                    </a:cubicBezTo>
                    <a:cubicBezTo>
                      <a:pt x="2383" y="2853"/>
                      <a:pt x="2977" y="1761"/>
                      <a:pt x="3578" y="466"/>
                    </a:cubicBezTo>
                    <a:cubicBezTo>
                      <a:pt x="3302" y="268"/>
                      <a:pt x="2797" y="0"/>
                      <a:pt x="2101" y="0"/>
                    </a:cubicBezTo>
                    <a:close/>
                  </a:path>
                </a:pathLst>
              </a:custGeom>
              <a:solidFill>
                <a:srgbClr val="152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flipH="1">
                <a:off x="6358393" y="4351416"/>
                <a:ext cx="509556" cy="421459"/>
              </a:xfrm>
              <a:custGeom>
                <a:avLst/>
                <a:gdLst/>
                <a:ahLst/>
                <a:cxnLst/>
                <a:rect l="l" t="t" r="r" b="b"/>
                <a:pathLst>
                  <a:path w="8034" h="6645" extrusionOk="0">
                    <a:moveTo>
                      <a:pt x="4450" y="1"/>
                    </a:moveTo>
                    <a:cubicBezTo>
                      <a:pt x="4283" y="1"/>
                      <a:pt x="4110" y="10"/>
                      <a:pt x="3933" y="29"/>
                    </a:cubicBezTo>
                    <a:cubicBezTo>
                      <a:pt x="742" y="370"/>
                      <a:pt x="0" y="2124"/>
                      <a:pt x="45" y="2630"/>
                    </a:cubicBezTo>
                    <a:cubicBezTo>
                      <a:pt x="72" y="2923"/>
                      <a:pt x="1462" y="4985"/>
                      <a:pt x="2759" y="6644"/>
                    </a:cubicBezTo>
                    <a:cubicBezTo>
                      <a:pt x="3576" y="6085"/>
                      <a:pt x="4283" y="5901"/>
                      <a:pt x="4859" y="5901"/>
                    </a:cubicBezTo>
                    <a:cubicBezTo>
                      <a:pt x="5555" y="5901"/>
                      <a:pt x="6060" y="6169"/>
                      <a:pt x="6336" y="6367"/>
                    </a:cubicBezTo>
                    <a:cubicBezTo>
                      <a:pt x="7176" y="4558"/>
                      <a:pt x="8033" y="2357"/>
                      <a:pt x="7985" y="2032"/>
                    </a:cubicBezTo>
                    <a:cubicBezTo>
                      <a:pt x="7912" y="1516"/>
                      <a:pt x="6632" y="1"/>
                      <a:pt x="4450" y="1"/>
                    </a:cubicBezTo>
                    <a:close/>
                  </a:path>
                </a:pathLst>
              </a:custGeom>
              <a:solidFill>
                <a:srgbClr val="FDD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flipH="1">
                <a:off x="6652494" y="4385856"/>
                <a:ext cx="212854" cy="387019"/>
              </a:xfrm>
              <a:custGeom>
                <a:avLst/>
                <a:gdLst/>
                <a:ahLst/>
                <a:cxnLst/>
                <a:rect l="l" t="t" r="r" b="b"/>
                <a:pathLst>
                  <a:path w="3356" h="6102" extrusionOk="0">
                    <a:moveTo>
                      <a:pt x="1854" y="1"/>
                    </a:moveTo>
                    <a:lnTo>
                      <a:pt x="1854" y="1"/>
                    </a:lnTo>
                    <a:cubicBezTo>
                      <a:pt x="424" y="636"/>
                      <a:pt x="0" y="1636"/>
                      <a:pt x="0" y="2042"/>
                    </a:cubicBezTo>
                    <a:cubicBezTo>
                      <a:pt x="0" y="2060"/>
                      <a:pt x="4" y="2073"/>
                      <a:pt x="4" y="2087"/>
                    </a:cubicBezTo>
                    <a:cubicBezTo>
                      <a:pt x="31" y="2380"/>
                      <a:pt x="1421" y="4442"/>
                      <a:pt x="2718" y="6101"/>
                    </a:cubicBezTo>
                    <a:cubicBezTo>
                      <a:pt x="2940" y="5951"/>
                      <a:pt x="3154" y="5828"/>
                      <a:pt x="3356" y="5726"/>
                    </a:cubicBezTo>
                    <a:cubicBezTo>
                      <a:pt x="2458" y="3927"/>
                      <a:pt x="1602" y="1704"/>
                      <a:pt x="1854" y="1"/>
                    </a:cubicBezTo>
                    <a:close/>
                  </a:path>
                </a:pathLst>
              </a:custGeom>
              <a:solidFill>
                <a:srgbClr val="FBC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flipH="1">
                <a:off x="6257575" y="810650"/>
                <a:ext cx="2253237" cy="1137781"/>
              </a:xfrm>
              <a:custGeom>
                <a:avLst/>
                <a:gdLst/>
                <a:ahLst/>
                <a:cxnLst/>
                <a:rect l="l" t="t" r="r" b="b"/>
                <a:pathLst>
                  <a:path w="35526" h="17939" extrusionOk="0">
                    <a:moveTo>
                      <a:pt x="16263" y="0"/>
                    </a:moveTo>
                    <a:cubicBezTo>
                      <a:pt x="15165" y="0"/>
                      <a:pt x="13956" y="211"/>
                      <a:pt x="12723" y="826"/>
                    </a:cubicBezTo>
                    <a:cubicBezTo>
                      <a:pt x="8305" y="3021"/>
                      <a:pt x="9917" y="6851"/>
                      <a:pt x="9364" y="7257"/>
                    </a:cubicBezTo>
                    <a:cubicBezTo>
                      <a:pt x="9278" y="7319"/>
                      <a:pt x="9106" y="7338"/>
                      <a:pt x="8869" y="7338"/>
                    </a:cubicBezTo>
                    <a:cubicBezTo>
                      <a:pt x="8702" y="7338"/>
                      <a:pt x="8503" y="7328"/>
                      <a:pt x="8278" y="7318"/>
                    </a:cubicBezTo>
                    <a:cubicBezTo>
                      <a:pt x="8056" y="7310"/>
                      <a:pt x="7809" y="7301"/>
                      <a:pt x="7546" y="7301"/>
                    </a:cubicBezTo>
                    <a:cubicBezTo>
                      <a:pt x="6476" y="7301"/>
                      <a:pt x="5134" y="7447"/>
                      <a:pt x="4021" y="8343"/>
                    </a:cubicBezTo>
                    <a:cubicBezTo>
                      <a:pt x="1963" y="9998"/>
                      <a:pt x="4352" y="12672"/>
                      <a:pt x="4185" y="12954"/>
                    </a:cubicBezTo>
                    <a:cubicBezTo>
                      <a:pt x="4021" y="13238"/>
                      <a:pt x="1795" y="12815"/>
                      <a:pt x="898" y="14743"/>
                    </a:cubicBezTo>
                    <a:cubicBezTo>
                      <a:pt x="0" y="16675"/>
                      <a:pt x="2034" y="17939"/>
                      <a:pt x="3383" y="17939"/>
                    </a:cubicBezTo>
                    <a:lnTo>
                      <a:pt x="7166" y="17939"/>
                    </a:lnTo>
                    <a:cubicBezTo>
                      <a:pt x="7608" y="17939"/>
                      <a:pt x="7820" y="16691"/>
                      <a:pt x="8005" y="16691"/>
                    </a:cubicBezTo>
                    <a:cubicBezTo>
                      <a:pt x="8008" y="16691"/>
                      <a:pt x="8012" y="16692"/>
                      <a:pt x="8015" y="16692"/>
                    </a:cubicBezTo>
                    <a:cubicBezTo>
                      <a:pt x="8199" y="16737"/>
                      <a:pt x="8251" y="17866"/>
                      <a:pt x="8943" y="17935"/>
                    </a:cubicBezTo>
                    <a:cubicBezTo>
                      <a:pt x="8729" y="17621"/>
                      <a:pt x="8609" y="17187"/>
                      <a:pt x="8684" y="16597"/>
                    </a:cubicBezTo>
                    <a:cubicBezTo>
                      <a:pt x="8956" y="14510"/>
                      <a:pt x="13069" y="13686"/>
                      <a:pt x="13085" y="13678"/>
                    </a:cubicBezTo>
                    <a:lnTo>
                      <a:pt x="13085" y="13678"/>
                    </a:lnTo>
                    <a:lnTo>
                      <a:pt x="15675" y="17939"/>
                    </a:lnTo>
                    <a:lnTo>
                      <a:pt x="29040" y="17939"/>
                    </a:lnTo>
                    <a:cubicBezTo>
                      <a:pt x="29371" y="17939"/>
                      <a:pt x="29108" y="17307"/>
                      <a:pt x="29275" y="17307"/>
                    </a:cubicBezTo>
                    <a:cubicBezTo>
                      <a:pt x="29439" y="17307"/>
                      <a:pt x="29535" y="17939"/>
                      <a:pt x="30033" y="17939"/>
                    </a:cubicBezTo>
                    <a:lnTo>
                      <a:pt x="35188" y="17939"/>
                    </a:lnTo>
                    <a:cubicBezTo>
                      <a:pt x="35188" y="17939"/>
                      <a:pt x="35525" y="17501"/>
                      <a:pt x="35188" y="16385"/>
                    </a:cubicBezTo>
                    <a:cubicBezTo>
                      <a:pt x="34737" y="14893"/>
                      <a:pt x="33767" y="14965"/>
                      <a:pt x="33341" y="14743"/>
                    </a:cubicBezTo>
                    <a:cubicBezTo>
                      <a:pt x="32918" y="14521"/>
                      <a:pt x="33696" y="13261"/>
                      <a:pt x="32845" y="11845"/>
                    </a:cubicBezTo>
                    <a:cubicBezTo>
                      <a:pt x="31996" y="10425"/>
                      <a:pt x="31095" y="10545"/>
                      <a:pt x="30576" y="10237"/>
                    </a:cubicBezTo>
                    <a:cubicBezTo>
                      <a:pt x="30057" y="9930"/>
                      <a:pt x="31191" y="5387"/>
                      <a:pt x="28163" y="2833"/>
                    </a:cubicBezTo>
                    <a:cubicBezTo>
                      <a:pt x="26224" y="1197"/>
                      <a:pt x="24042" y="843"/>
                      <a:pt x="22606" y="843"/>
                    </a:cubicBezTo>
                    <a:cubicBezTo>
                      <a:pt x="21801" y="843"/>
                      <a:pt x="21230" y="954"/>
                      <a:pt x="21068" y="1013"/>
                    </a:cubicBezTo>
                    <a:cubicBezTo>
                      <a:pt x="21053" y="1019"/>
                      <a:pt x="21033" y="1022"/>
                      <a:pt x="21010" y="1022"/>
                    </a:cubicBezTo>
                    <a:cubicBezTo>
                      <a:pt x="20786" y="1022"/>
                      <a:pt x="20204" y="769"/>
                      <a:pt x="19376" y="512"/>
                    </a:cubicBezTo>
                    <a:cubicBezTo>
                      <a:pt x="18548" y="256"/>
                      <a:pt x="17472" y="0"/>
                      <a:pt x="16263"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flipH="1">
                <a:off x="7516545" y="1674212"/>
                <a:ext cx="454814" cy="274227"/>
              </a:xfrm>
              <a:custGeom>
                <a:avLst/>
                <a:gdLst/>
                <a:ahLst/>
                <a:cxnLst/>
                <a:rect l="l" t="t" r="r" b="b"/>
                <a:pathLst>
                  <a:path w="7067" h="4261" extrusionOk="0">
                    <a:moveTo>
                      <a:pt x="4476" y="0"/>
                    </a:moveTo>
                    <a:lnTo>
                      <a:pt x="4476" y="0"/>
                    </a:lnTo>
                    <a:lnTo>
                      <a:pt x="4476" y="0"/>
                    </a:lnTo>
                    <a:cubicBezTo>
                      <a:pt x="4476" y="0"/>
                      <a:pt x="4476" y="0"/>
                      <a:pt x="4476" y="0"/>
                    </a:cubicBezTo>
                    <a:close/>
                    <a:moveTo>
                      <a:pt x="4476" y="0"/>
                    </a:moveTo>
                    <a:cubicBezTo>
                      <a:pt x="4460" y="8"/>
                      <a:pt x="347" y="832"/>
                      <a:pt x="75" y="2919"/>
                    </a:cubicBezTo>
                    <a:cubicBezTo>
                      <a:pt x="0" y="3509"/>
                      <a:pt x="120" y="3943"/>
                      <a:pt x="334" y="4257"/>
                    </a:cubicBezTo>
                    <a:cubicBezTo>
                      <a:pt x="355" y="4261"/>
                      <a:pt x="375" y="4261"/>
                      <a:pt x="400" y="4261"/>
                    </a:cubicBezTo>
                    <a:lnTo>
                      <a:pt x="7066" y="4261"/>
                    </a:lnTo>
                    <a:lnTo>
                      <a:pt x="4476" y="0"/>
                    </a:ln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flipH="1">
                <a:off x="6576275" y="1013867"/>
                <a:ext cx="1333637" cy="1070995"/>
              </a:xfrm>
              <a:custGeom>
                <a:avLst/>
                <a:gdLst/>
                <a:ahLst/>
                <a:cxnLst/>
                <a:rect l="l" t="t" r="r" b="b"/>
                <a:pathLst>
                  <a:path w="21027" h="16886" extrusionOk="0">
                    <a:moveTo>
                      <a:pt x="12782" y="1"/>
                    </a:moveTo>
                    <a:cubicBezTo>
                      <a:pt x="12782" y="1"/>
                      <a:pt x="12240" y="3579"/>
                      <a:pt x="10066" y="6006"/>
                    </a:cubicBezTo>
                    <a:cubicBezTo>
                      <a:pt x="7055" y="9368"/>
                      <a:pt x="3914" y="10290"/>
                      <a:pt x="3914" y="10290"/>
                    </a:cubicBezTo>
                    <a:cubicBezTo>
                      <a:pt x="3225" y="9790"/>
                      <a:pt x="2513" y="9546"/>
                      <a:pt x="1892" y="9546"/>
                    </a:cubicBezTo>
                    <a:cubicBezTo>
                      <a:pt x="808" y="9546"/>
                      <a:pt x="0" y="10293"/>
                      <a:pt x="81" y="11734"/>
                    </a:cubicBezTo>
                    <a:cubicBezTo>
                      <a:pt x="203" y="14001"/>
                      <a:pt x="4215" y="13751"/>
                      <a:pt x="4737" y="13826"/>
                    </a:cubicBezTo>
                    <a:cubicBezTo>
                      <a:pt x="5262" y="13901"/>
                      <a:pt x="5235" y="15072"/>
                      <a:pt x="5311" y="15745"/>
                    </a:cubicBezTo>
                    <a:cubicBezTo>
                      <a:pt x="5375" y="16325"/>
                      <a:pt x="7073" y="16885"/>
                      <a:pt x="8017" y="16885"/>
                    </a:cubicBezTo>
                    <a:cubicBezTo>
                      <a:pt x="8167" y="16885"/>
                      <a:pt x="8297" y="16871"/>
                      <a:pt x="8399" y="16841"/>
                    </a:cubicBezTo>
                    <a:cubicBezTo>
                      <a:pt x="9147" y="16616"/>
                      <a:pt x="9120" y="16168"/>
                      <a:pt x="9147" y="15642"/>
                    </a:cubicBezTo>
                    <a:cubicBezTo>
                      <a:pt x="9171" y="15120"/>
                      <a:pt x="13008" y="15294"/>
                      <a:pt x="17019" y="14250"/>
                    </a:cubicBezTo>
                    <a:cubicBezTo>
                      <a:pt x="21027" y="13202"/>
                      <a:pt x="20006" y="9866"/>
                      <a:pt x="19757" y="5781"/>
                    </a:cubicBezTo>
                    <a:cubicBezTo>
                      <a:pt x="19508" y="1694"/>
                      <a:pt x="14602" y="1"/>
                      <a:pt x="12782"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flipH="1">
                <a:off x="7680440" y="1693415"/>
                <a:ext cx="147971" cy="104778"/>
              </a:xfrm>
              <a:custGeom>
                <a:avLst/>
                <a:gdLst/>
                <a:ahLst/>
                <a:cxnLst/>
                <a:rect l="l" t="t" r="r" b="b"/>
                <a:pathLst>
                  <a:path w="2333" h="1652" extrusionOk="0">
                    <a:moveTo>
                      <a:pt x="934" y="0"/>
                    </a:moveTo>
                    <a:cubicBezTo>
                      <a:pt x="795" y="0"/>
                      <a:pt x="662" y="25"/>
                      <a:pt x="540" y="74"/>
                    </a:cubicBezTo>
                    <a:cubicBezTo>
                      <a:pt x="192" y="218"/>
                      <a:pt x="1" y="545"/>
                      <a:pt x="1" y="1007"/>
                    </a:cubicBezTo>
                    <a:cubicBezTo>
                      <a:pt x="1" y="1061"/>
                      <a:pt x="45" y="1102"/>
                      <a:pt x="97" y="1102"/>
                    </a:cubicBezTo>
                    <a:cubicBezTo>
                      <a:pt x="151" y="1102"/>
                      <a:pt x="196" y="1061"/>
                      <a:pt x="196" y="1007"/>
                    </a:cubicBezTo>
                    <a:cubicBezTo>
                      <a:pt x="196" y="630"/>
                      <a:pt x="346" y="364"/>
                      <a:pt x="615" y="255"/>
                    </a:cubicBezTo>
                    <a:cubicBezTo>
                      <a:pt x="710" y="216"/>
                      <a:pt x="816" y="197"/>
                      <a:pt x="927" y="197"/>
                    </a:cubicBezTo>
                    <a:cubicBezTo>
                      <a:pt x="1210" y="197"/>
                      <a:pt x="1531" y="320"/>
                      <a:pt x="1814" y="539"/>
                    </a:cubicBezTo>
                    <a:cubicBezTo>
                      <a:pt x="1584" y="549"/>
                      <a:pt x="1267" y="600"/>
                      <a:pt x="1080" y="777"/>
                    </a:cubicBezTo>
                    <a:cubicBezTo>
                      <a:pt x="970" y="884"/>
                      <a:pt x="919" y="1016"/>
                      <a:pt x="926" y="1177"/>
                    </a:cubicBezTo>
                    <a:cubicBezTo>
                      <a:pt x="933" y="1371"/>
                      <a:pt x="1001" y="1508"/>
                      <a:pt x="1127" y="1583"/>
                    </a:cubicBezTo>
                    <a:cubicBezTo>
                      <a:pt x="1209" y="1634"/>
                      <a:pt x="1302" y="1651"/>
                      <a:pt x="1393" y="1651"/>
                    </a:cubicBezTo>
                    <a:cubicBezTo>
                      <a:pt x="1592" y="1651"/>
                      <a:pt x="1779" y="1569"/>
                      <a:pt x="1806" y="1555"/>
                    </a:cubicBezTo>
                    <a:cubicBezTo>
                      <a:pt x="1858" y="1535"/>
                      <a:pt x="1878" y="1473"/>
                      <a:pt x="1855" y="1426"/>
                    </a:cubicBezTo>
                    <a:cubicBezTo>
                      <a:pt x="1840" y="1389"/>
                      <a:pt x="1806" y="1369"/>
                      <a:pt x="1768" y="1369"/>
                    </a:cubicBezTo>
                    <a:cubicBezTo>
                      <a:pt x="1754" y="1369"/>
                      <a:pt x="1739" y="1372"/>
                      <a:pt x="1724" y="1378"/>
                    </a:cubicBezTo>
                    <a:cubicBezTo>
                      <a:pt x="1668" y="1404"/>
                      <a:pt x="1523" y="1454"/>
                      <a:pt x="1392" y="1454"/>
                    </a:cubicBezTo>
                    <a:cubicBezTo>
                      <a:pt x="1332" y="1454"/>
                      <a:pt x="1274" y="1444"/>
                      <a:pt x="1230" y="1416"/>
                    </a:cubicBezTo>
                    <a:cubicBezTo>
                      <a:pt x="1162" y="1375"/>
                      <a:pt x="1127" y="1293"/>
                      <a:pt x="1121" y="1170"/>
                    </a:cubicBezTo>
                    <a:cubicBezTo>
                      <a:pt x="1117" y="1068"/>
                      <a:pt x="1148" y="986"/>
                      <a:pt x="1216" y="920"/>
                    </a:cubicBezTo>
                    <a:cubicBezTo>
                      <a:pt x="1373" y="769"/>
                      <a:pt x="1701" y="734"/>
                      <a:pt x="1917" y="734"/>
                    </a:cubicBezTo>
                    <a:cubicBezTo>
                      <a:pt x="1977" y="734"/>
                      <a:pt x="2029" y="736"/>
                      <a:pt x="2066" y="740"/>
                    </a:cubicBezTo>
                    <a:lnTo>
                      <a:pt x="2332" y="761"/>
                    </a:lnTo>
                    <a:lnTo>
                      <a:pt x="2145" y="572"/>
                    </a:lnTo>
                    <a:cubicBezTo>
                      <a:pt x="1784" y="204"/>
                      <a:pt x="1336" y="0"/>
                      <a:pt x="9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6"/>
              <p:cNvSpPr/>
              <p:nvPr/>
            </p:nvSpPr>
            <p:spPr>
              <a:xfrm flipH="1">
                <a:off x="6685728" y="1408695"/>
                <a:ext cx="123235" cy="65772"/>
              </a:xfrm>
              <a:custGeom>
                <a:avLst/>
                <a:gdLst/>
                <a:ahLst/>
                <a:cxnLst/>
                <a:rect l="l" t="t" r="r" b="b"/>
                <a:pathLst>
                  <a:path w="1943" h="1037" extrusionOk="0">
                    <a:moveTo>
                      <a:pt x="659" y="1"/>
                    </a:moveTo>
                    <a:cubicBezTo>
                      <a:pt x="447" y="1"/>
                      <a:pt x="263" y="60"/>
                      <a:pt x="170" y="201"/>
                    </a:cubicBezTo>
                    <a:cubicBezTo>
                      <a:pt x="1" y="452"/>
                      <a:pt x="943" y="1037"/>
                      <a:pt x="1481" y="1037"/>
                    </a:cubicBezTo>
                    <a:cubicBezTo>
                      <a:pt x="1651" y="1037"/>
                      <a:pt x="1781" y="978"/>
                      <a:pt x="1822" y="832"/>
                    </a:cubicBezTo>
                    <a:cubicBezTo>
                      <a:pt x="1942" y="397"/>
                      <a:pt x="1205" y="1"/>
                      <a:pt x="659"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6"/>
              <p:cNvSpPr/>
              <p:nvPr/>
            </p:nvSpPr>
            <p:spPr>
              <a:xfrm flipH="1">
                <a:off x="7197767" y="1434383"/>
                <a:ext cx="145687" cy="58288"/>
              </a:xfrm>
              <a:custGeom>
                <a:avLst/>
                <a:gdLst/>
                <a:ahLst/>
                <a:cxnLst/>
                <a:rect l="l" t="t" r="r" b="b"/>
                <a:pathLst>
                  <a:path w="2297" h="919" extrusionOk="0">
                    <a:moveTo>
                      <a:pt x="1721" y="0"/>
                    </a:moveTo>
                    <a:cubicBezTo>
                      <a:pt x="1105" y="0"/>
                      <a:pt x="1" y="429"/>
                      <a:pt x="240" y="881"/>
                    </a:cubicBezTo>
                    <a:cubicBezTo>
                      <a:pt x="254" y="907"/>
                      <a:pt x="302" y="919"/>
                      <a:pt x="373" y="919"/>
                    </a:cubicBezTo>
                    <a:cubicBezTo>
                      <a:pt x="836" y="919"/>
                      <a:pt x="2297" y="424"/>
                      <a:pt x="2087" y="113"/>
                    </a:cubicBezTo>
                    <a:cubicBezTo>
                      <a:pt x="2032" y="35"/>
                      <a:pt x="1897" y="0"/>
                      <a:pt x="1721"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flipH="1">
                <a:off x="6729935" y="1577663"/>
                <a:ext cx="71099" cy="35645"/>
              </a:xfrm>
              <a:custGeom>
                <a:avLst/>
                <a:gdLst/>
                <a:ahLst/>
                <a:cxnLst/>
                <a:rect l="l" t="t" r="r" b="b"/>
                <a:pathLst>
                  <a:path w="1121" h="562" extrusionOk="0">
                    <a:moveTo>
                      <a:pt x="0" y="1"/>
                    </a:moveTo>
                    <a:cubicBezTo>
                      <a:pt x="0" y="312"/>
                      <a:pt x="249" y="561"/>
                      <a:pt x="560" y="561"/>
                    </a:cubicBezTo>
                    <a:cubicBezTo>
                      <a:pt x="870" y="561"/>
                      <a:pt x="1120" y="312"/>
                      <a:pt x="112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flipH="1">
                <a:off x="7192692" y="1577663"/>
                <a:ext cx="97674" cy="48837"/>
              </a:xfrm>
              <a:custGeom>
                <a:avLst/>
                <a:gdLst/>
                <a:ahLst/>
                <a:cxnLst/>
                <a:rect l="l" t="t" r="r" b="b"/>
                <a:pathLst>
                  <a:path w="1540" h="770" extrusionOk="0">
                    <a:moveTo>
                      <a:pt x="0" y="1"/>
                    </a:moveTo>
                    <a:cubicBezTo>
                      <a:pt x="0" y="424"/>
                      <a:pt x="345" y="769"/>
                      <a:pt x="772" y="769"/>
                    </a:cubicBezTo>
                    <a:cubicBezTo>
                      <a:pt x="1196" y="769"/>
                      <a:pt x="1540" y="424"/>
                      <a:pt x="1540" y="1"/>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flipH="1">
                <a:off x="7062099" y="1721703"/>
                <a:ext cx="134968" cy="68880"/>
              </a:xfrm>
              <a:custGeom>
                <a:avLst/>
                <a:gdLst/>
                <a:ahLst/>
                <a:cxnLst/>
                <a:rect l="l" t="t" r="r" b="b"/>
                <a:pathLst>
                  <a:path w="2128" h="1086" extrusionOk="0">
                    <a:moveTo>
                      <a:pt x="134" y="0"/>
                    </a:moveTo>
                    <a:lnTo>
                      <a:pt x="1" y="143"/>
                    </a:lnTo>
                    <a:cubicBezTo>
                      <a:pt x="4" y="151"/>
                      <a:pt x="11" y="161"/>
                      <a:pt x="21" y="175"/>
                    </a:cubicBezTo>
                    <a:cubicBezTo>
                      <a:pt x="486" y="775"/>
                      <a:pt x="1039" y="1086"/>
                      <a:pt x="1622" y="1086"/>
                    </a:cubicBezTo>
                    <a:cubicBezTo>
                      <a:pt x="1789" y="1086"/>
                      <a:pt x="1957" y="1062"/>
                      <a:pt x="2128" y="1007"/>
                    </a:cubicBezTo>
                    <a:lnTo>
                      <a:pt x="2069" y="819"/>
                    </a:lnTo>
                    <a:cubicBezTo>
                      <a:pt x="1915" y="867"/>
                      <a:pt x="1763" y="890"/>
                      <a:pt x="1613" y="890"/>
                    </a:cubicBezTo>
                    <a:cubicBezTo>
                      <a:pt x="1093" y="890"/>
                      <a:pt x="605" y="607"/>
                      <a:pt x="179" y="55"/>
                    </a:cubicBezTo>
                    <a:cubicBezTo>
                      <a:pt x="155" y="24"/>
                      <a:pt x="147" y="11"/>
                      <a:pt x="134"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flipH="1">
                <a:off x="7170619" y="1707940"/>
                <a:ext cx="50677" cy="37167"/>
              </a:xfrm>
              <a:custGeom>
                <a:avLst/>
                <a:gdLst/>
                <a:ahLst/>
                <a:cxnLst/>
                <a:rect l="l" t="t" r="r" b="b"/>
                <a:pathLst>
                  <a:path w="799" h="586" extrusionOk="0">
                    <a:moveTo>
                      <a:pt x="691" y="1"/>
                    </a:moveTo>
                    <a:cubicBezTo>
                      <a:pt x="685" y="1"/>
                      <a:pt x="679" y="1"/>
                      <a:pt x="673" y="2"/>
                    </a:cubicBezTo>
                    <a:cubicBezTo>
                      <a:pt x="376" y="61"/>
                      <a:pt x="52" y="405"/>
                      <a:pt x="35" y="419"/>
                    </a:cubicBezTo>
                    <a:cubicBezTo>
                      <a:pt x="0" y="460"/>
                      <a:pt x="0" y="521"/>
                      <a:pt x="41" y="559"/>
                    </a:cubicBezTo>
                    <a:cubicBezTo>
                      <a:pt x="58" y="576"/>
                      <a:pt x="82" y="586"/>
                      <a:pt x="107" y="586"/>
                    </a:cubicBezTo>
                    <a:cubicBezTo>
                      <a:pt x="134" y="586"/>
                      <a:pt x="161" y="576"/>
                      <a:pt x="178" y="555"/>
                    </a:cubicBezTo>
                    <a:cubicBezTo>
                      <a:pt x="260" y="466"/>
                      <a:pt x="516" y="234"/>
                      <a:pt x="710" y="197"/>
                    </a:cubicBezTo>
                    <a:cubicBezTo>
                      <a:pt x="762" y="187"/>
                      <a:pt x="799" y="135"/>
                      <a:pt x="789" y="81"/>
                    </a:cubicBezTo>
                    <a:cubicBezTo>
                      <a:pt x="780" y="35"/>
                      <a:pt x="739" y="1"/>
                      <a:pt x="691"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flipH="1">
                <a:off x="7241153" y="1637220"/>
                <a:ext cx="285856" cy="252114"/>
              </a:xfrm>
              <a:custGeom>
                <a:avLst/>
                <a:gdLst/>
                <a:ahLst/>
                <a:cxnLst/>
                <a:rect l="l" t="t" r="r" b="b"/>
                <a:pathLst>
                  <a:path w="4507" h="3975" extrusionOk="0">
                    <a:moveTo>
                      <a:pt x="2253" y="1"/>
                    </a:moveTo>
                    <a:cubicBezTo>
                      <a:pt x="1007" y="1"/>
                      <a:pt x="0" y="892"/>
                      <a:pt x="0" y="1988"/>
                    </a:cubicBezTo>
                    <a:cubicBezTo>
                      <a:pt x="0" y="3087"/>
                      <a:pt x="1007" y="3974"/>
                      <a:pt x="2253" y="3974"/>
                    </a:cubicBezTo>
                    <a:cubicBezTo>
                      <a:pt x="3496" y="3974"/>
                      <a:pt x="4506" y="3087"/>
                      <a:pt x="4506" y="1988"/>
                    </a:cubicBezTo>
                    <a:cubicBezTo>
                      <a:pt x="4506" y="892"/>
                      <a:pt x="3496" y="1"/>
                      <a:pt x="2253" y="1"/>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flipH="1">
                <a:off x="6670887" y="1653520"/>
                <a:ext cx="150317" cy="170613"/>
              </a:xfrm>
              <a:custGeom>
                <a:avLst/>
                <a:gdLst/>
                <a:ahLst/>
                <a:cxnLst/>
                <a:rect l="l" t="t" r="r" b="b"/>
                <a:pathLst>
                  <a:path w="2370" h="2690" extrusionOk="0">
                    <a:moveTo>
                      <a:pt x="1185" y="0"/>
                    </a:moveTo>
                    <a:cubicBezTo>
                      <a:pt x="530" y="0"/>
                      <a:pt x="0" y="601"/>
                      <a:pt x="0" y="1345"/>
                    </a:cubicBezTo>
                    <a:cubicBezTo>
                      <a:pt x="0" y="2089"/>
                      <a:pt x="530" y="2690"/>
                      <a:pt x="1185" y="2690"/>
                    </a:cubicBezTo>
                    <a:cubicBezTo>
                      <a:pt x="1837" y="2690"/>
                      <a:pt x="2370" y="2089"/>
                      <a:pt x="2370" y="1345"/>
                    </a:cubicBezTo>
                    <a:cubicBezTo>
                      <a:pt x="2370" y="601"/>
                      <a:pt x="1837" y="0"/>
                      <a:pt x="1185"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6"/>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6"/>
              <p:cNvSpPr/>
              <p:nvPr/>
            </p:nvSpPr>
            <p:spPr>
              <a:xfrm flipH="1">
                <a:off x="6599214" y="1424425"/>
                <a:ext cx="54419" cy="261818"/>
              </a:xfrm>
              <a:custGeom>
                <a:avLst/>
                <a:gdLst/>
                <a:ahLst/>
                <a:cxnLst/>
                <a:rect l="l" t="t" r="r" b="b"/>
                <a:pathLst>
                  <a:path w="858" h="4128" extrusionOk="0">
                    <a:moveTo>
                      <a:pt x="1" y="0"/>
                    </a:moveTo>
                    <a:cubicBezTo>
                      <a:pt x="8" y="127"/>
                      <a:pt x="18" y="250"/>
                      <a:pt x="32" y="373"/>
                    </a:cubicBezTo>
                    <a:cubicBezTo>
                      <a:pt x="400" y="830"/>
                      <a:pt x="424" y="1503"/>
                      <a:pt x="394" y="2079"/>
                    </a:cubicBezTo>
                    <a:cubicBezTo>
                      <a:pt x="387" y="2219"/>
                      <a:pt x="305" y="2308"/>
                      <a:pt x="202" y="2346"/>
                    </a:cubicBezTo>
                    <a:cubicBezTo>
                      <a:pt x="205" y="2428"/>
                      <a:pt x="213" y="2513"/>
                      <a:pt x="219" y="2595"/>
                    </a:cubicBezTo>
                    <a:cubicBezTo>
                      <a:pt x="500" y="2653"/>
                      <a:pt x="509" y="3083"/>
                      <a:pt x="243" y="3165"/>
                    </a:cubicBezTo>
                    <a:cubicBezTo>
                      <a:pt x="254" y="3499"/>
                      <a:pt x="254" y="3820"/>
                      <a:pt x="233" y="4128"/>
                    </a:cubicBezTo>
                    <a:cubicBezTo>
                      <a:pt x="725" y="3370"/>
                      <a:pt x="749" y="2387"/>
                      <a:pt x="749" y="2212"/>
                    </a:cubicBezTo>
                    <a:cubicBezTo>
                      <a:pt x="749" y="1946"/>
                      <a:pt x="766" y="1659"/>
                      <a:pt x="783" y="1383"/>
                    </a:cubicBezTo>
                    <a:cubicBezTo>
                      <a:pt x="817" y="860"/>
                      <a:pt x="858" y="212"/>
                      <a:pt x="714" y="14"/>
                    </a:cubicBezTo>
                    <a:cubicBezTo>
                      <a:pt x="704" y="14"/>
                      <a:pt x="694" y="11"/>
                      <a:pt x="681" y="11"/>
                    </a:cubicBezTo>
                    <a:cubicBezTo>
                      <a:pt x="547" y="11"/>
                      <a:pt x="305" y="7"/>
                      <a:pt x="1"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flipH="1">
                <a:off x="6637527" y="1419478"/>
                <a:ext cx="269620" cy="309451"/>
              </a:xfrm>
              <a:custGeom>
                <a:avLst/>
                <a:gdLst/>
                <a:ahLst/>
                <a:cxnLst/>
                <a:rect l="l" t="t" r="r" b="b"/>
                <a:pathLst>
                  <a:path w="4251" h="4879" extrusionOk="0">
                    <a:moveTo>
                      <a:pt x="2991" y="54"/>
                    </a:moveTo>
                    <a:lnTo>
                      <a:pt x="2991" y="54"/>
                    </a:lnTo>
                    <a:cubicBezTo>
                      <a:pt x="3155" y="153"/>
                      <a:pt x="3288" y="276"/>
                      <a:pt x="3346" y="413"/>
                    </a:cubicBezTo>
                    <a:cubicBezTo>
                      <a:pt x="3373" y="273"/>
                      <a:pt x="3482" y="153"/>
                      <a:pt x="3616" y="153"/>
                    </a:cubicBezTo>
                    <a:cubicBezTo>
                      <a:pt x="3663" y="153"/>
                      <a:pt x="3718" y="171"/>
                      <a:pt x="3769" y="208"/>
                    </a:cubicBezTo>
                    <a:cubicBezTo>
                      <a:pt x="3871" y="280"/>
                      <a:pt x="3953" y="362"/>
                      <a:pt x="4029" y="451"/>
                    </a:cubicBezTo>
                    <a:cubicBezTo>
                      <a:pt x="4015" y="328"/>
                      <a:pt x="4005" y="205"/>
                      <a:pt x="3998" y="78"/>
                    </a:cubicBezTo>
                    <a:cubicBezTo>
                      <a:pt x="3708" y="72"/>
                      <a:pt x="3363" y="65"/>
                      <a:pt x="2991" y="54"/>
                    </a:cubicBezTo>
                    <a:close/>
                    <a:moveTo>
                      <a:pt x="2967" y="2397"/>
                    </a:moveTo>
                    <a:lnTo>
                      <a:pt x="2967" y="2594"/>
                    </a:lnTo>
                    <a:lnTo>
                      <a:pt x="2786" y="2594"/>
                    </a:lnTo>
                    <a:cubicBezTo>
                      <a:pt x="2738" y="2857"/>
                      <a:pt x="2510" y="3055"/>
                      <a:pt x="2233" y="3055"/>
                    </a:cubicBezTo>
                    <a:cubicBezTo>
                      <a:pt x="1957" y="3055"/>
                      <a:pt x="1728" y="2857"/>
                      <a:pt x="1680" y="2594"/>
                    </a:cubicBezTo>
                    <a:lnTo>
                      <a:pt x="594" y="2594"/>
                    </a:lnTo>
                    <a:lnTo>
                      <a:pt x="594" y="2397"/>
                    </a:lnTo>
                    <a:close/>
                    <a:moveTo>
                      <a:pt x="219" y="0"/>
                    </a:moveTo>
                    <a:cubicBezTo>
                      <a:pt x="113" y="167"/>
                      <a:pt x="0" y="1055"/>
                      <a:pt x="131" y="2878"/>
                    </a:cubicBezTo>
                    <a:cubicBezTo>
                      <a:pt x="205" y="3933"/>
                      <a:pt x="598" y="4581"/>
                      <a:pt x="1363" y="4878"/>
                    </a:cubicBezTo>
                    <a:cubicBezTo>
                      <a:pt x="1431" y="4209"/>
                      <a:pt x="1933" y="3690"/>
                      <a:pt x="2540" y="3690"/>
                    </a:cubicBezTo>
                    <a:cubicBezTo>
                      <a:pt x="3114" y="3690"/>
                      <a:pt x="3588" y="4151"/>
                      <a:pt x="3701" y="4765"/>
                    </a:cubicBezTo>
                    <a:cubicBezTo>
                      <a:pt x="3920" y="4612"/>
                      <a:pt x="4093" y="4417"/>
                      <a:pt x="4230" y="4206"/>
                    </a:cubicBezTo>
                    <a:cubicBezTo>
                      <a:pt x="4251" y="3898"/>
                      <a:pt x="4251" y="3577"/>
                      <a:pt x="4240" y="3243"/>
                    </a:cubicBezTo>
                    <a:lnTo>
                      <a:pt x="4240" y="3243"/>
                    </a:lnTo>
                    <a:cubicBezTo>
                      <a:pt x="4213" y="3253"/>
                      <a:pt x="4182" y="3257"/>
                      <a:pt x="4148" y="3257"/>
                    </a:cubicBezTo>
                    <a:cubicBezTo>
                      <a:pt x="3769" y="3257"/>
                      <a:pt x="3769" y="2666"/>
                      <a:pt x="4148" y="2666"/>
                    </a:cubicBezTo>
                    <a:cubicBezTo>
                      <a:pt x="4172" y="2666"/>
                      <a:pt x="4196" y="2669"/>
                      <a:pt x="4216" y="2673"/>
                    </a:cubicBezTo>
                    <a:cubicBezTo>
                      <a:pt x="4210" y="2591"/>
                      <a:pt x="4202" y="2506"/>
                      <a:pt x="4199" y="2424"/>
                    </a:cubicBezTo>
                    <a:cubicBezTo>
                      <a:pt x="4161" y="2438"/>
                      <a:pt x="4121" y="2444"/>
                      <a:pt x="4084" y="2444"/>
                    </a:cubicBezTo>
                    <a:cubicBezTo>
                      <a:pt x="3936" y="2444"/>
                      <a:pt x="3793" y="2348"/>
                      <a:pt x="3803" y="2157"/>
                    </a:cubicBezTo>
                    <a:cubicBezTo>
                      <a:pt x="3824" y="1731"/>
                      <a:pt x="3879" y="1004"/>
                      <a:pt x="3472" y="717"/>
                    </a:cubicBezTo>
                    <a:cubicBezTo>
                      <a:pt x="3432" y="689"/>
                      <a:pt x="3400" y="652"/>
                      <a:pt x="3377" y="615"/>
                    </a:cubicBezTo>
                    <a:cubicBezTo>
                      <a:pt x="3377" y="631"/>
                      <a:pt x="3373" y="648"/>
                      <a:pt x="3370" y="662"/>
                    </a:cubicBezTo>
                    <a:cubicBezTo>
                      <a:pt x="3329" y="809"/>
                      <a:pt x="3199" y="867"/>
                      <a:pt x="3028" y="867"/>
                    </a:cubicBezTo>
                    <a:cubicBezTo>
                      <a:pt x="2493" y="867"/>
                      <a:pt x="1550" y="283"/>
                      <a:pt x="1718" y="31"/>
                    </a:cubicBezTo>
                    <a:cubicBezTo>
                      <a:pt x="1718" y="31"/>
                      <a:pt x="1721" y="27"/>
                      <a:pt x="1721" y="24"/>
                    </a:cubicBezTo>
                    <a:cubicBezTo>
                      <a:pt x="1127" y="10"/>
                      <a:pt x="577" y="0"/>
                      <a:pt x="219"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flipH="1">
                <a:off x="6692959" y="1421000"/>
                <a:ext cx="115877" cy="53531"/>
              </a:xfrm>
              <a:custGeom>
                <a:avLst/>
                <a:gdLst/>
                <a:ahLst/>
                <a:cxnLst/>
                <a:rect l="l" t="t" r="r" b="b"/>
                <a:pathLst>
                  <a:path w="1827" h="844" extrusionOk="0">
                    <a:moveTo>
                      <a:pt x="171" y="0"/>
                    </a:moveTo>
                    <a:cubicBezTo>
                      <a:pt x="171" y="3"/>
                      <a:pt x="168" y="7"/>
                      <a:pt x="168" y="7"/>
                    </a:cubicBezTo>
                    <a:cubicBezTo>
                      <a:pt x="0" y="259"/>
                      <a:pt x="943" y="843"/>
                      <a:pt x="1478" y="843"/>
                    </a:cubicBezTo>
                    <a:cubicBezTo>
                      <a:pt x="1649" y="843"/>
                      <a:pt x="1779" y="785"/>
                      <a:pt x="1820" y="638"/>
                    </a:cubicBezTo>
                    <a:cubicBezTo>
                      <a:pt x="1823" y="624"/>
                      <a:pt x="1827" y="607"/>
                      <a:pt x="1827" y="591"/>
                    </a:cubicBezTo>
                    <a:cubicBezTo>
                      <a:pt x="1792" y="529"/>
                      <a:pt x="1786" y="454"/>
                      <a:pt x="1796" y="389"/>
                    </a:cubicBezTo>
                    <a:cubicBezTo>
                      <a:pt x="1738" y="252"/>
                      <a:pt x="1605" y="129"/>
                      <a:pt x="1441" y="30"/>
                    </a:cubicBezTo>
                    <a:lnTo>
                      <a:pt x="1397" y="30"/>
                    </a:lnTo>
                    <a:cubicBezTo>
                      <a:pt x="993" y="21"/>
                      <a:pt x="574" y="10"/>
                      <a:pt x="171"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flipH="1">
                <a:off x="6730443" y="1584005"/>
                <a:ext cx="70211" cy="29302"/>
              </a:xfrm>
              <a:custGeom>
                <a:avLst/>
                <a:gdLst/>
                <a:ahLst/>
                <a:cxnLst/>
                <a:rect l="l" t="t" r="r" b="b"/>
                <a:pathLst>
                  <a:path w="1107" h="462" extrusionOk="0">
                    <a:moveTo>
                      <a:pt x="1" y="0"/>
                    </a:moveTo>
                    <a:cubicBezTo>
                      <a:pt x="49" y="263"/>
                      <a:pt x="278" y="461"/>
                      <a:pt x="554" y="461"/>
                    </a:cubicBezTo>
                    <a:cubicBezTo>
                      <a:pt x="831" y="461"/>
                      <a:pt x="1059" y="263"/>
                      <a:pt x="1107"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flipH="1">
                <a:off x="6672346" y="1653520"/>
                <a:ext cx="148415" cy="87526"/>
              </a:xfrm>
              <a:custGeom>
                <a:avLst/>
                <a:gdLst/>
                <a:ahLst/>
                <a:cxnLst/>
                <a:rect l="l" t="t" r="r" b="b"/>
                <a:pathLst>
                  <a:path w="2340" h="1380" extrusionOk="0">
                    <a:moveTo>
                      <a:pt x="1178" y="0"/>
                    </a:moveTo>
                    <a:cubicBezTo>
                      <a:pt x="571" y="0"/>
                      <a:pt x="69" y="519"/>
                      <a:pt x="1" y="1188"/>
                    </a:cubicBezTo>
                    <a:cubicBezTo>
                      <a:pt x="332" y="1318"/>
                      <a:pt x="735" y="1379"/>
                      <a:pt x="1209" y="1379"/>
                    </a:cubicBezTo>
                    <a:lnTo>
                      <a:pt x="1284" y="1379"/>
                    </a:lnTo>
                    <a:cubicBezTo>
                      <a:pt x="1575" y="1376"/>
                      <a:pt x="1827" y="1324"/>
                      <a:pt x="2046" y="1239"/>
                    </a:cubicBezTo>
                    <a:cubicBezTo>
                      <a:pt x="2151" y="1191"/>
                      <a:pt x="2251" y="1137"/>
                      <a:pt x="2339" y="1075"/>
                    </a:cubicBezTo>
                    <a:cubicBezTo>
                      <a:pt x="2226" y="461"/>
                      <a:pt x="1752" y="0"/>
                      <a:pt x="1178"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6"/>
              <p:cNvSpPr/>
              <p:nvPr/>
            </p:nvSpPr>
            <p:spPr>
              <a:xfrm flipH="1">
                <a:off x="6718964" y="1571447"/>
                <a:ext cx="150508" cy="12622"/>
              </a:xfrm>
              <a:custGeom>
                <a:avLst/>
                <a:gdLst/>
                <a:ahLst/>
                <a:cxnLst/>
                <a:rect l="l" t="t" r="r" b="b"/>
                <a:pathLst>
                  <a:path w="2373" h="199" extrusionOk="0">
                    <a:moveTo>
                      <a:pt x="0" y="1"/>
                    </a:moveTo>
                    <a:lnTo>
                      <a:pt x="0" y="198"/>
                    </a:lnTo>
                    <a:lnTo>
                      <a:pt x="2373" y="198"/>
                    </a:lnTo>
                    <a:lnTo>
                      <a:pt x="2373"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flipH="1">
                <a:off x="7272548" y="1395820"/>
                <a:ext cx="234102" cy="196237"/>
              </a:xfrm>
              <a:custGeom>
                <a:avLst/>
                <a:gdLst/>
                <a:ahLst/>
                <a:cxnLst/>
                <a:rect l="l" t="t" r="r" b="b"/>
                <a:pathLst>
                  <a:path w="3691" h="3094" extrusionOk="0">
                    <a:moveTo>
                      <a:pt x="615" y="0"/>
                    </a:moveTo>
                    <a:cubicBezTo>
                      <a:pt x="376" y="0"/>
                      <a:pt x="1" y="205"/>
                      <a:pt x="1" y="752"/>
                    </a:cubicBezTo>
                    <a:lnTo>
                      <a:pt x="1" y="2906"/>
                    </a:lnTo>
                    <a:cubicBezTo>
                      <a:pt x="1" y="2970"/>
                      <a:pt x="1" y="3032"/>
                      <a:pt x="4" y="3093"/>
                    </a:cubicBezTo>
                    <a:cubicBezTo>
                      <a:pt x="1083" y="2431"/>
                      <a:pt x="2397" y="1442"/>
                      <a:pt x="3691"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flipH="1">
                <a:off x="7013838" y="1395820"/>
                <a:ext cx="492622" cy="399578"/>
              </a:xfrm>
              <a:custGeom>
                <a:avLst/>
                <a:gdLst/>
                <a:ahLst/>
                <a:cxnLst/>
                <a:rect l="l" t="t" r="r" b="b"/>
                <a:pathLst>
                  <a:path w="7767" h="6300" extrusionOk="0">
                    <a:moveTo>
                      <a:pt x="4288" y="608"/>
                    </a:moveTo>
                    <a:cubicBezTo>
                      <a:pt x="4466" y="608"/>
                      <a:pt x="4603" y="643"/>
                      <a:pt x="4657" y="721"/>
                    </a:cubicBezTo>
                    <a:cubicBezTo>
                      <a:pt x="4869" y="1032"/>
                      <a:pt x="3407" y="1527"/>
                      <a:pt x="2944" y="1527"/>
                    </a:cubicBezTo>
                    <a:cubicBezTo>
                      <a:pt x="2872" y="1527"/>
                      <a:pt x="2824" y="1513"/>
                      <a:pt x="2810" y="1489"/>
                    </a:cubicBezTo>
                    <a:cubicBezTo>
                      <a:pt x="2571" y="1035"/>
                      <a:pt x="3674" y="608"/>
                      <a:pt x="4288" y="608"/>
                    </a:cubicBezTo>
                    <a:close/>
                    <a:moveTo>
                      <a:pt x="6442" y="82"/>
                    </a:moveTo>
                    <a:cubicBezTo>
                      <a:pt x="6490" y="82"/>
                      <a:pt x="6544" y="100"/>
                      <a:pt x="6596" y="137"/>
                    </a:cubicBezTo>
                    <a:cubicBezTo>
                      <a:pt x="7217" y="571"/>
                      <a:pt x="7255" y="1393"/>
                      <a:pt x="7220" y="2086"/>
                    </a:cubicBezTo>
                    <a:cubicBezTo>
                      <a:pt x="7210" y="2274"/>
                      <a:pt x="7056" y="2370"/>
                      <a:pt x="6910" y="2370"/>
                    </a:cubicBezTo>
                    <a:cubicBezTo>
                      <a:pt x="6763" y="2370"/>
                      <a:pt x="6620" y="2274"/>
                      <a:pt x="6630" y="2086"/>
                    </a:cubicBezTo>
                    <a:cubicBezTo>
                      <a:pt x="6651" y="1656"/>
                      <a:pt x="6708" y="933"/>
                      <a:pt x="6299" y="646"/>
                    </a:cubicBezTo>
                    <a:cubicBezTo>
                      <a:pt x="6043" y="465"/>
                      <a:pt x="6203" y="82"/>
                      <a:pt x="6442" y="82"/>
                    </a:cubicBezTo>
                    <a:close/>
                    <a:moveTo>
                      <a:pt x="6974" y="2595"/>
                    </a:moveTo>
                    <a:cubicBezTo>
                      <a:pt x="7357" y="2595"/>
                      <a:pt x="7357" y="3186"/>
                      <a:pt x="6974" y="3186"/>
                    </a:cubicBezTo>
                    <a:cubicBezTo>
                      <a:pt x="6596" y="3186"/>
                      <a:pt x="6596" y="2595"/>
                      <a:pt x="6974" y="2595"/>
                    </a:cubicBezTo>
                    <a:close/>
                    <a:moveTo>
                      <a:pt x="5186" y="2732"/>
                    </a:moveTo>
                    <a:lnTo>
                      <a:pt x="5186" y="3001"/>
                    </a:lnTo>
                    <a:lnTo>
                      <a:pt x="4937" y="3001"/>
                    </a:lnTo>
                    <a:cubicBezTo>
                      <a:pt x="4872" y="3364"/>
                      <a:pt x="4558" y="3636"/>
                      <a:pt x="4179" y="3636"/>
                    </a:cubicBezTo>
                    <a:cubicBezTo>
                      <a:pt x="3800" y="3636"/>
                      <a:pt x="3483" y="3364"/>
                      <a:pt x="3418" y="3001"/>
                    </a:cubicBezTo>
                    <a:lnTo>
                      <a:pt x="1929" y="3001"/>
                    </a:lnTo>
                    <a:lnTo>
                      <a:pt x="1929" y="2732"/>
                    </a:lnTo>
                    <a:close/>
                    <a:moveTo>
                      <a:pt x="3688" y="0"/>
                    </a:moveTo>
                    <a:cubicBezTo>
                      <a:pt x="2394" y="1442"/>
                      <a:pt x="1080" y="2431"/>
                      <a:pt x="1" y="3093"/>
                    </a:cubicBezTo>
                    <a:cubicBezTo>
                      <a:pt x="11" y="3609"/>
                      <a:pt x="79" y="4076"/>
                      <a:pt x="236" y="4479"/>
                    </a:cubicBezTo>
                    <a:cubicBezTo>
                      <a:pt x="650" y="4067"/>
                      <a:pt x="1257" y="3807"/>
                      <a:pt x="1929" y="3807"/>
                    </a:cubicBezTo>
                    <a:cubicBezTo>
                      <a:pt x="3172" y="3807"/>
                      <a:pt x="4182" y="4698"/>
                      <a:pt x="4182" y="5794"/>
                    </a:cubicBezTo>
                    <a:cubicBezTo>
                      <a:pt x="4182" y="5965"/>
                      <a:pt x="4159" y="6132"/>
                      <a:pt x="4111" y="6288"/>
                    </a:cubicBezTo>
                    <a:cubicBezTo>
                      <a:pt x="4288" y="6296"/>
                      <a:pt x="4476" y="6299"/>
                      <a:pt x="4667" y="6299"/>
                    </a:cubicBezTo>
                    <a:cubicBezTo>
                      <a:pt x="4906" y="6299"/>
                      <a:pt x="5135" y="6275"/>
                      <a:pt x="5347" y="6234"/>
                    </a:cubicBezTo>
                    <a:cubicBezTo>
                      <a:pt x="5504" y="6190"/>
                      <a:pt x="5650" y="6132"/>
                      <a:pt x="5791" y="6063"/>
                    </a:cubicBezTo>
                    <a:cubicBezTo>
                      <a:pt x="5469" y="5913"/>
                      <a:pt x="5169" y="5661"/>
                      <a:pt x="4899" y="5313"/>
                    </a:cubicBezTo>
                    <a:cubicBezTo>
                      <a:pt x="4893" y="5302"/>
                      <a:pt x="4889" y="5295"/>
                      <a:pt x="4882" y="5289"/>
                    </a:cubicBezTo>
                    <a:cubicBezTo>
                      <a:pt x="4794" y="5360"/>
                      <a:pt x="4715" y="5436"/>
                      <a:pt x="4674" y="5476"/>
                    </a:cubicBezTo>
                    <a:cubicBezTo>
                      <a:pt x="4657" y="5497"/>
                      <a:pt x="4630" y="5507"/>
                      <a:pt x="4603" y="5507"/>
                    </a:cubicBezTo>
                    <a:cubicBezTo>
                      <a:pt x="4578" y="5507"/>
                      <a:pt x="4554" y="5497"/>
                      <a:pt x="4537" y="5480"/>
                    </a:cubicBezTo>
                    <a:cubicBezTo>
                      <a:pt x="4496" y="5442"/>
                      <a:pt x="4496" y="5381"/>
                      <a:pt x="4531" y="5340"/>
                    </a:cubicBezTo>
                    <a:cubicBezTo>
                      <a:pt x="4548" y="5326"/>
                      <a:pt x="4872" y="4982"/>
                      <a:pt x="5169" y="4923"/>
                    </a:cubicBezTo>
                    <a:lnTo>
                      <a:pt x="5189" y="4923"/>
                    </a:lnTo>
                    <a:cubicBezTo>
                      <a:pt x="5233" y="4923"/>
                      <a:pt x="5274" y="4954"/>
                      <a:pt x="5285" y="5002"/>
                    </a:cubicBezTo>
                    <a:cubicBezTo>
                      <a:pt x="5295" y="5056"/>
                      <a:pt x="5258" y="5108"/>
                      <a:pt x="5206" y="5118"/>
                    </a:cubicBezTo>
                    <a:cubicBezTo>
                      <a:pt x="5156" y="5128"/>
                      <a:pt x="5101" y="5149"/>
                      <a:pt x="5046" y="5179"/>
                    </a:cubicBezTo>
                    <a:cubicBezTo>
                      <a:pt x="5049" y="5182"/>
                      <a:pt x="5053" y="5186"/>
                      <a:pt x="5057" y="5193"/>
                    </a:cubicBezTo>
                    <a:cubicBezTo>
                      <a:pt x="5347" y="5568"/>
                      <a:pt x="5668" y="5821"/>
                      <a:pt x="6005" y="5940"/>
                    </a:cubicBezTo>
                    <a:cubicBezTo>
                      <a:pt x="6183" y="5831"/>
                      <a:pt x="6347" y="5694"/>
                      <a:pt x="6494" y="5538"/>
                    </a:cubicBezTo>
                    <a:cubicBezTo>
                      <a:pt x="7767" y="4183"/>
                      <a:pt x="7603" y="1541"/>
                      <a:pt x="7548" y="670"/>
                    </a:cubicBezTo>
                    <a:cubicBezTo>
                      <a:pt x="7541" y="553"/>
                      <a:pt x="7535" y="465"/>
                      <a:pt x="7535" y="418"/>
                    </a:cubicBezTo>
                    <a:cubicBezTo>
                      <a:pt x="7535" y="216"/>
                      <a:pt x="7422" y="96"/>
                      <a:pt x="7258" y="28"/>
                    </a:cubicBezTo>
                    <a:cubicBezTo>
                      <a:pt x="7155" y="8"/>
                      <a:pt x="7043" y="0"/>
                      <a:pt x="6941" y="0"/>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flipH="1">
                <a:off x="7197640" y="1434383"/>
                <a:ext cx="145814" cy="58288"/>
              </a:xfrm>
              <a:custGeom>
                <a:avLst/>
                <a:gdLst/>
                <a:ahLst/>
                <a:cxnLst/>
                <a:rect l="l" t="t" r="r" b="b"/>
                <a:pathLst>
                  <a:path w="2299" h="919" extrusionOk="0">
                    <a:moveTo>
                      <a:pt x="1718" y="0"/>
                    </a:moveTo>
                    <a:cubicBezTo>
                      <a:pt x="1104" y="0"/>
                      <a:pt x="1" y="427"/>
                      <a:pt x="240" y="881"/>
                    </a:cubicBezTo>
                    <a:cubicBezTo>
                      <a:pt x="254" y="905"/>
                      <a:pt x="302" y="919"/>
                      <a:pt x="374" y="919"/>
                    </a:cubicBezTo>
                    <a:cubicBezTo>
                      <a:pt x="837" y="919"/>
                      <a:pt x="2299" y="424"/>
                      <a:pt x="2087" y="113"/>
                    </a:cubicBezTo>
                    <a:cubicBezTo>
                      <a:pt x="2033" y="35"/>
                      <a:pt x="1896" y="0"/>
                      <a:pt x="1718" y="0"/>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flipH="1">
                <a:off x="7193327" y="1586162"/>
                <a:ext cx="96406" cy="40338"/>
              </a:xfrm>
              <a:custGeom>
                <a:avLst/>
                <a:gdLst/>
                <a:ahLst/>
                <a:cxnLst/>
                <a:rect l="l" t="t" r="r" b="b"/>
                <a:pathLst>
                  <a:path w="1520" h="636" extrusionOk="0">
                    <a:moveTo>
                      <a:pt x="1" y="0"/>
                    </a:moveTo>
                    <a:cubicBezTo>
                      <a:pt x="66" y="363"/>
                      <a:pt x="383" y="635"/>
                      <a:pt x="762" y="635"/>
                    </a:cubicBezTo>
                    <a:cubicBezTo>
                      <a:pt x="1141" y="635"/>
                      <a:pt x="1455" y="363"/>
                      <a:pt x="1520" y="0"/>
                    </a:cubicBezTo>
                    <a:close/>
                  </a:path>
                </a:pathLst>
              </a:custGeom>
              <a:solidFill>
                <a:srgbClr val="252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flipH="1">
                <a:off x="7125524" y="1724304"/>
                <a:ext cx="71290" cy="56131"/>
              </a:xfrm>
              <a:custGeom>
                <a:avLst/>
                <a:gdLst/>
                <a:ahLst/>
                <a:cxnLst/>
                <a:rect l="l" t="t" r="r" b="b"/>
                <a:pathLst>
                  <a:path w="1124" h="885" extrusionOk="0">
                    <a:moveTo>
                      <a:pt x="164" y="0"/>
                    </a:moveTo>
                    <a:cubicBezTo>
                      <a:pt x="110" y="31"/>
                      <a:pt x="55" y="72"/>
                      <a:pt x="0" y="110"/>
                    </a:cubicBezTo>
                    <a:cubicBezTo>
                      <a:pt x="7" y="116"/>
                      <a:pt x="11" y="123"/>
                      <a:pt x="17" y="134"/>
                    </a:cubicBezTo>
                    <a:cubicBezTo>
                      <a:pt x="287" y="482"/>
                      <a:pt x="587" y="734"/>
                      <a:pt x="909" y="884"/>
                    </a:cubicBezTo>
                    <a:cubicBezTo>
                      <a:pt x="980" y="847"/>
                      <a:pt x="1052" y="806"/>
                      <a:pt x="1123" y="761"/>
                    </a:cubicBezTo>
                    <a:cubicBezTo>
                      <a:pt x="786" y="642"/>
                      <a:pt x="465" y="389"/>
                      <a:pt x="175" y="14"/>
                    </a:cubicBezTo>
                    <a:cubicBezTo>
                      <a:pt x="171" y="7"/>
                      <a:pt x="167" y="3"/>
                      <a:pt x="164"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flipH="1">
                <a:off x="7170619" y="1708067"/>
                <a:ext cx="50677" cy="37040"/>
              </a:xfrm>
              <a:custGeom>
                <a:avLst/>
                <a:gdLst/>
                <a:ahLst/>
                <a:cxnLst/>
                <a:rect l="l" t="t" r="r" b="b"/>
                <a:pathLst>
                  <a:path w="799" h="584" extrusionOk="0">
                    <a:moveTo>
                      <a:pt x="673" y="0"/>
                    </a:moveTo>
                    <a:cubicBezTo>
                      <a:pt x="376" y="59"/>
                      <a:pt x="52" y="403"/>
                      <a:pt x="35" y="417"/>
                    </a:cubicBezTo>
                    <a:cubicBezTo>
                      <a:pt x="0" y="458"/>
                      <a:pt x="0" y="519"/>
                      <a:pt x="41" y="557"/>
                    </a:cubicBezTo>
                    <a:cubicBezTo>
                      <a:pt x="58" y="574"/>
                      <a:pt x="82" y="584"/>
                      <a:pt x="107" y="584"/>
                    </a:cubicBezTo>
                    <a:cubicBezTo>
                      <a:pt x="134" y="584"/>
                      <a:pt x="161" y="574"/>
                      <a:pt x="178" y="553"/>
                    </a:cubicBezTo>
                    <a:cubicBezTo>
                      <a:pt x="219" y="513"/>
                      <a:pt x="298" y="437"/>
                      <a:pt x="386" y="366"/>
                    </a:cubicBezTo>
                    <a:cubicBezTo>
                      <a:pt x="441" y="328"/>
                      <a:pt x="496" y="287"/>
                      <a:pt x="550" y="256"/>
                    </a:cubicBezTo>
                    <a:cubicBezTo>
                      <a:pt x="605" y="226"/>
                      <a:pt x="660" y="205"/>
                      <a:pt x="710" y="195"/>
                    </a:cubicBezTo>
                    <a:cubicBezTo>
                      <a:pt x="762" y="185"/>
                      <a:pt x="799" y="133"/>
                      <a:pt x="789" y="79"/>
                    </a:cubicBezTo>
                    <a:cubicBezTo>
                      <a:pt x="778" y="31"/>
                      <a:pt x="737" y="0"/>
                      <a:pt x="693" y="0"/>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flipH="1">
                <a:off x="7241153" y="1637220"/>
                <a:ext cx="250402" cy="157484"/>
              </a:xfrm>
              <a:custGeom>
                <a:avLst/>
                <a:gdLst/>
                <a:ahLst/>
                <a:cxnLst/>
                <a:rect l="l" t="t" r="r" b="b"/>
                <a:pathLst>
                  <a:path w="3948" h="2483" extrusionOk="0">
                    <a:moveTo>
                      <a:pt x="1694" y="1"/>
                    </a:moveTo>
                    <a:cubicBezTo>
                      <a:pt x="1022" y="1"/>
                      <a:pt x="415" y="261"/>
                      <a:pt x="1" y="673"/>
                    </a:cubicBezTo>
                    <a:cubicBezTo>
                      <a:pt x="421" y="1745"/>
                      <a:pt x="1483" y="2397"/>
                      <a:pt x="3876" y="2482"/>
                    </a:cubicBezTo>
                    <a:cubicBezTo>
                      <a:pt x="3924" y="2326"/>
                      <a:pt x="3947" y="2159"/>
                      <a:pt x="3947" y="1988"/>
                    </a:cubicBezTo>
                    <a:cubicBezTo>
                      <a:pt x="3947" y="892"/>
                      <a:pt x="2937" y="1"/>
                      <a:pt x="1694" y="1"/>
                    </a:cubicBez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flipH="1">
                <a:off x="7177535" y="1569037"/>
                <a:ext cx="206575" cy="17188"/>
              </a:xfrm>
              <a:custGeom>
                <a:avLst/>
                <a:gdLst/>
                <a:ahLst/>
                <a:cxnLst/>
                <a:rect l="l" t="t" r="r" b="b"/>
                <a:pathLst>
                  <a:path w="3257" h="271" extrusionOk="0">
                    <a:moveTo>
                      <a:pt x="0" y="1"/>
                    </a:moveTo>
                    <a:lnTo>
                      <a:pt x="0" y="270"/>
                    </a:lnTo>
                    <a:lnTo>
                      <a:pt x="3257" y="270"/>
                    </a:lnTo>
                    <a:lnTo>
                      <a:pt x="3257"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flipH="1">
                <a:off x="6573468" y="1391317"/>
                <a:ext cx="369197" cy="377188"/>
              </a:xfrm>
              <a:custGeom>
                <a:avLst/>
                <a:gdLst/>
                <a:ahLst/>
                <a:cxnLst/>
                <a:rect l="l" t="t" r="r" b="b"/>
                <a:pathLst>
                  <a:path w="5821" h="5947" extrusionOk="0">
                    <a:moveTo>
                      <a:pt x="629" y="393"/>
                    </a:moveTo>
                    <a:cubicBezTo>
                      <a:pt x="1236" y="396"/>
                      <a:pt x="2387" y="424"/>
                      <a:pt x="3404" y="448"/>
                    </a:cubicBezTo>
                    <a:cubicBezTo>
                      <a:pt x="4203" y="468"/>
                      <a:pt x="4896" y="485"/>
                      <a:pt x="5169" y="485"/>
                    </a:cubicBezTo>
                    <a:cubicBezTo>
                      <a:pt x="5217" y="485"/>
                      <a:pt x="5241" y="502"/>
                      <a:pt x="5254" y="519"/>
                    </a:cubicBezTo>
                    <a:cubicBezTo>
                      <a:pt x="5418" y="690"/>
                      <a:pt x="5374" y="1362"/>
                      <a:pt x="5340" y="1905"/>
                    </a:cubicBezTo>
                    <a:cubicBezTo>
                      <a:pt x="5323" y="2181"/>
                      <a:pt x="5306" y="2468"/>
                      <a:pt x="5306" y="2734"/>
                    </a:cubicBezTo>
                    <a:cubicBezTo>
                      <a:pt x="5306" y="3021"/>
                      <a:pt x="5244" y="5530"/>
                      <a:pt x="3097" y="5554"/>
                    </a:cubicBezTo>
                    <a:cubicBezTo>
                      <a:pt x="3073" y="5554"/>
                      <a:pt x="3049" y="5554"/>
                      <a:pt x="3026" y="5554"/>
                    </a:cubicBezTo>
                    <a:cubicBezTo>
                      <a:pt x="1422" y="5554"/>
                      <a:pt x="648" y="4862"/>
                      <a:pt x="540" y="3325"/>
                    </a:cubicBezTo>
                    <a:cubicBezTo>
                      <a:pt x="407" y="1468"/>
                      <a:pt x="519" y="563"/>
                      <a:pt x="629" y="393"/>
                    </a:cubicBezTo>
                    <a:close/>
                    <a:moveTo>
                      <a:pt x="592" y="0"/>
                    </a:moveTo>
                    <a:cubicBezTo>
                      <a:pt x="530" y="0"/>
                      <a:pt x="438" y="21"/>
                      <a:pt x="356" y="109"/>
                    </a:cubicBezTo>
                    <a:cubicBezTo>
                      <a:pt x="1" y="492"/>
                      <a:pt x="72" y="2304"/>
                      <a:pt x="148" y="3353"/>
                    </a:cubicBezTo>
                    <a:cubicBezTo>
                      <a:pt x="270" y="5097"/>
                      <a:pt x="1216" y="5946"/>
                      <a:pt x="3035" y="5946"/>
                    </a:cubicBezTo>
                    <a:lnTo>
                      <a:pt x="3100" y="5946"/>
                    </a:lnTo>
                    <a:cubicBezTo>
                      <a:pt x="5019" y="5926"/>
                      <a:pt x="5698" y="4202"/>
                      <a:pt x="5698" y="2734"/>
                    </a:cubicBezTo>
                    <a:cubicBezTo>
                      <a:pt x="5698" y="2479"/>
                      <a:pt x="5715" y="2202"/>
                      <a:pt x="5732" y="1929"/>
                    </a:cubicBezTo>
                    <a:cubicBezTo>
                      <a:pt x="5780" y="1188"/>
                      <a:pt x="5821" y="547"/>
                      <a:pt x="5541" y="249"/>
                    </a:cubicBezTo>
                    <a:cubicBezTo>
                      <a:pt x="5446" y="147"/>
                      <a:pt x="5315" y="92"/>
                      <a:pt x="5169" y="92"/>
                    </a:cubicBezTo>
                    <a:cubicBezTo>
                      <a:pt x="4899" y="92"/>
                      <a:pt x="4214" y="76"/>
                      <a:pt x="3415" y="55"/>
                    </a:cubicBezTo>
                    <a:cubicBezTo>
                      <a:pt x="2373" y="31"/>
                      <a:pt x="1195" y="0"/>
                      <a:pt x="592" y="0"/>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6"/>
              <p:cNvSpPr/>
              <p:nvPr/>
            </p:nvSpPr>
            <p:spPr>
              <a:xfrm flipH="1">
                <a:off x="6988278" y="1367215"/>
                <a:ext cx="564039" cy="456533"/>
              </a:xfrm>
              <a:custGeom>
                <a:avLst/>
                <a:gdLst/>
                <a:ahLst/>
                <a:cxnLst/>
                <a:rect l="l" t="t" r="r" b="b"/>
                <a:pathLst>
                  <a:path w="8893" h="7198" extrusionOk="0">
                    <a:moveTo>
                      <a:pt x="7462" y="397"/>
                    </a:moveTo>
                    <a:cubicBezTo>
                      <a:pt x="7824" y="397"/>
                      <a:pt x="8258" y="479"/>
                      <a:pt x="8258" y="869"/>
                    </a:cubicBezTo>
                    <a:cubicBezTo>
                      <a:pt x="8258" y="916"/>
                      <a:pt x="8264" y="1004"/>
                      <a:pt x="8271" y="1121"/>
                    </a:cubicBezTo>
                    <a:cubicBezTo>
                      <a:pt x="8326" y="1992"/>
                      <a:pt x="8490" y="4634"/>
                      <a:pt x="7217" y="5989"/>
                    </a:cubicBezTo>
                    <a:cubicBezTo>
                      <a:pt x="6708" y="6531"/>
                      <a:pt x="6011" y="6805"/>
                      <a:pt x="5148" y="6805"/>
                    </a:cubicBezTo>
                    <a:cubicBezTo>
                      <a:pt x="1188" y="6805"/>
                      <a:pt x="393" y="5483"/>
                      <a:pt x="393" y="3353"/>
                    </a:cubicBezTo>
                    <a:lnTo>
                      <a:pt x="393" y="1159"/>
                    </a:lnTo>
                    <a:cubicBezTo>
                      <a:pt x="393" y="602"/>
                      <a:pt x="779" y="397"/>
                      <a:pt x="1020" y="397"/>
                    </a:cubicBezTo>
                    <a:close/>
                    <a:moveTo>
                      <a:pt x="1020" y="1"/>
                    </a:moveTo>
                    <a:cubicBezTo>
                      <a:pt x="598" y="1"/>
                      <a:pt x="0" y="363"/>
                      <a:pt x="0" y="1159"/>
                    </a:cubicBezTo>
                    <a:lnTo>
                      <a:pt x="0" y="3353"/>
                    </a:lnTo>
                    <a:cubicBezTo>
                      <a:pt x="0" y="6084"/>
                      <a:pt x="1491" y="7197"/>
                      <a:pt x="5148" y="7197"/>
                    </a:cubicBezTo>
                    <a:cubicBezTo>
                      <a:pt x="6124" y="7197"/>
                      <a:pt x="6919" y="6883"/>
                      <a:pt x="7503" y="6258"/>
                    </a:cubicBezTo>
                    <a:cubicBezTo>
                      <a:pt x="8893" y="4781"/>
                      <a:pt x="8722" y="2008"/>
                      <a:pt x="8664" y="1097"/>
                    </a:cubicBezTo>
                    <a:cubicBezTo>
                      <a:pt x="8657" y="991"/>
                      <a:pt x="8650" y="913"/>
                      <a:pt x="8650" y="869"/>
                    </a:cubicBezTo>
                    <a:cubicBezTo>
                      <a:pt x="8650" y="325"/>
                      <a:pt x="8206" y="1"/>
                      <a:pt x="7462"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6"/>
              <p:cNvSpPr/>
              <p:nvPr/>
            </p:nvSpPr>
            <p:spPr>
              <a:xfrm flipH="1">
                <a:off x="6569726" y="1394995"/>
                <a:ext cx="362728" cy="370465"/>
              </a:xfrm>
              <a:custGeom>
                <a:avLst/>
                <a:gdLst/>
                <a:ahLst/>
                <a:cxnLst/>
                <a:rect l="l" t="t" r="r" b="b"/>
                <a:pathLst>
                  <a:path w="5719" h="5841" extrusionOk="0">
                    <a:moveTo>
                      <a:pt x="618" y="386"/>
                    </a:moveTo>
                    <a:cubicBezTo>
                      <a:pt x="1219" y="386"/>
                      <a:pt x="2345" y="417"/>
                      <a:pt x="3346" y="440"/>
                    </a:cubicBezTo>
                    <a:cubicBezTo>
                      <a:pt x="4130" y="461"/>
                      <a:pt x="4810" y="475"/>
                      <a:pt x="5077" y="475"/>
                    </a:cubicBezTo>
                    <a:cubicBezTo>
                      <a:pt x="5127" y="475"/>
                      <a:pt x="5148" y="492"/>
                      <a:pt x="5162" y="509"/>
                    </a:cubicBezTo>
                    <a:cubicBezTo>
                      <a:pt x="5322" y="676"/>
                      <a:pt x="5281" y="1338"/>
                      <a:pt x="5247" y="1871"/>
                    </a:cubicBezTo>
                    <a:cubicBezTo>
                      <a:pt x="5230" y="2140"/>
                      <a:pt x="5213" y="2424"/>
                      <a:pt x="5213" y="2687"/>
                    </a:cubicBezTo>
                    <a:cubicBezTo>
                      <a:pt x="5213" y="2967"/>
                      <a:pt x="5151" y="5431"/>
                      <a:pt x="3045" y="5455"/>
                    </a:cubicBezTo>
                    <a:cubicBezTo>
                      <a:pt x="3021" y="5455"/>
                      <a:pt x="2998" y="5456"/>
                      <a:pt x="2974" y="5456"/>
                    </a:cubicBezTo>
                    <a:cubicBezTo>
                      <a:pt x="1398" y="5456"/>
                      <a:pt x="637" y="4774"/>
                      <a:pt x="530" y="3264"/>
                    </a:cubicBezTo>
                    <a:cubicBezTo>
                      <a:pt x="399" y="1441"/>
                      <a:pt x="512" y="553"/>
                      <a:pt x="618" y="386"/>
                    </a:cubicBezTo>
                    <a:close/>
                    <a:moveTo>
                      <a:pt x="584" y="0"/>
                    </a:moveTo>
                    <a:cubicBezTo>
                      <a:pt x="522" y="0"/>
                      <a:pt x="431" y="18"/>
                      <a:pt x="349" y="106"/>
                    </a:cubicBezTo>
                    <a:cubicBezTo>
                      <a:pt x="0" y="481"/>
                      <a:pt x="72" y="2263"/>
                      <a:pt x="144" y="3291"/>
                    </a:cubicBezTo>
                    <a:cubicBezTo>
                      <a:pt x="267" y="5004"/>
                      <a:pt x="1195" y="5841"/>
                      <a:pt x="2983" y="5841"/>
                    </a:cubicBezTo>
                    <a:lnTo>
                      <a:pt x="3049" y="5841"/>
                    </a:lnTo>
                    <a:cubicBezTo>
                      <a:pt x="4929" y="5820"/>
                      <a:pt x="5598" y="4127"/>
                      <a:pt x="5598" y="2687"/>
                    </a:cubicBezTo>
                    <a:cubicBezTo>
                      <a:pt x="5598" y="2434"/>
                      <a:pt x="5616" y="2161"/>
                      <a:pt x="5633" y="1895"/>
                    </a:cubicBezTo>
                    <a:cubicBezTo>
                      <a:pt x="5677" y="1165"/>
                      <a:pt x="5718" y="536"/>
                      <a:pt x="5445" y="243"/>
                    </a:cubicBezTo>
                    <a:cubicBezTo>
                      <a:pt x="5349" y="144"/>
                      <a:pt x="5223" y="89"/>
                      <a:pt x="5077" y="89"/>
                    </a:cubicBezTo>
                    <a:cubicBezTo>
                      <a:pt x="4814" y="89"/>
                      <a:pt x="4138" y="72"/>
                      <a:pt x="3356" y="54"/>
                    </a:cubicBezTo>
                    <a:cubicBezTo>
                      <a:pt x="2332" y="27"/>
                      <a:pt x="1174" y="0"/>
                      <a:pt x="584"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6"/>
              <p:cNvSpPr/>
              <p:nvPr/>
            </p:nvSpPr>
            <p:spPr>
              <a:xfrm flipH="1">
                <a:off x="6977051" y="1371401"/>
                <a:ext cx="554081" cy="448415"/>
              </a:xfrm>
              <a:custGeom>
                <a:avLst/>
                <a:gdLst/>
                <a:ahLst/>
                <a:cxnLst/>
                <a:rect l="l" t="t" r="r" b="b"/>
                <a:pathLst>
                  <a:path w="8736" h="7070" extrusionOk="0">
                    <a:moveTo>
                      <a:pt x="7330" y="385"/>
                    </a:moveTo>
                    <a:cubicBezTo>
                      <a:pt x="7685" y="385"/>
                      <a:pt x="8111" y="467"/>
                      <a:pt x="8111" y="850"/>
                    </a:cubicBezTo>
                    <a:cubicBezTo>
                      <a:pt x="8111" y="898"/>
                      <a:pt x="8115" y="984"/>
                      <a:pt x="8125" y="1099"/>
                    </a:cubicBezTo>
                    <a:cubicBezTo>
                      <a:pt x="8176" y="1953"/>
                      <a:pt x="8340" y="4551"/>
                      <a:pt x="7091" y="5882"/>
                    </a:cubicBezTo>
                    <a:cubicBezTo>
                      <a:pt x="6589" y="6411"/>
                      <a:pt x="5906" y="6684"/>
                      <a:pt x="5056" y="6684"/>
                    </a:cubicBezTo>
                    <a:cubicBezTo>
                      <a:pt x="1168" y="6684"/>
                      <a:pt x="387" y="5387"/>
                      <a:pt x="387" y="3291"/>
                    </a:cubicBezTo>
                    <a:lnTo>
                      <a:pt x="387" y="1137"/>
                    </a:lnTo>
                    <a:cubicBezTo>
                      <a:pt x="387" y="590"/>
                      <a:pt x="762" y="385"/>
                      <a:pt x="1001" y="385"/>
                    </a:cubicBezTo>
                    <a:close/>
                    <a:moveTo>
                      <a:pt x="1001" y="0"/>
                    </a:moveTo>
                    <a:cubicBezTo>
                      <a:pt x="584" y="0"/>
                      <a:pt x="1" y="355"/>
                      <a:pt x="1" y="1137"/>
                    </a:cubicBezTo>
                    <a:lnTo>
                      <a:pt x="1" y="3291"/>
                    </a:lnTo>
                    <a:cubicBezTo>
                      <a:pt x="1" y="5974"/>
                      <a:pt x="1465" y="7070"/>
                      <a:pt x="5056" y="7070"/>
                    </a:cubicBezTo>
                    <a:cubicBezTo>
                      <a:pt x="6016" y="7070"/>
                      <a:pt x="6794" y="6759"/>
                      <a:pt x="7371" y="6145"/>
                    </a:cubicBezTo>
                    <a:cubicBezTo>
                      <a:pt x="8736" y="4694"/>
                      <a:pt x="8565" y="1970"/>
                      <a:pt x="8507" y="1075"/>
                    </a:cubicBezTo>
                    <a:cubicBezTo>
                      <a:pt x="8501" y="970"/>
                      <a:pt x="8497" y="894"/>
                      <a:pt x="8497" y="850"/>
                    </a:cubicBezTo>
                    <a:cubicBezTo>
                      <a:pt x="8497" y="317"/>
                      <a:pt x="8060" y="0"/>
                      <a:pt x="7330"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6"/>
              <p:cNvSpPr/>
              <p:nvPr/>
            </p:nvSpPr>
            <p:spPr>
              <a:xfrm flipH="1">
                <a:off x="6846259" y="1579883"/>
                <a:ext cx="117083" cy="166744"/>
              </a:xfrm>
              <a:custGeom>
                <a:avLst/>
                <a:gdLst/>
                <a:ahLst/>
                <a:cxnLst/>
                <a:rect l="l" t="t" r="r" b="b"/>
                <a:pathLst>
                  <a:path w="1846" h="2629" extrusionOk="0">
                    <a:moveTo>
                      <a:pt x="78" y="0"/>
                    </a:moveTo>
                    <a:cubicBezTo>
                      <a:pt x="61" y="92"/>
                      <a:pt x="0" y="1666"/>
                      <a:pt x="76" y="1666"/>
                    </a:cubicBezTo>
                    <a:cubicBezTo>
                      <a:pt x="76" y="1666"/>
                      <a:pt x="77" y="1666"/>
                      <a:pt x="78" y="1666"/>
                    </a:cubicBezTo>
                    <a:cubicBezTo>
                      <a:pt x="102" y="1656"/>
                      <a:pt x="220" y="1581"/>
                      <a:pt x="381" y="1504"/>
                    </a:cubicBezTo>
                    <a:lnTo>
                      <a:pt x="381" y="1504"/>
                    </a:lnTo>
                    <a:lnTo>
                      <a:pt x="78" y="0"/>
                    </a:lnTo>
                    <a:close/>
                    <a:moveTo>
                      <a:pt x="1025" y="1324"/>
                    </a:moveTo>
                    <a:cubicBezTo>
                      <a:pt x="805" y="1324"/>
                      <a:pt x="565" y="1416"/>
                      <a:pt x="381" y="1504"/>
                    </a:cubicBezTo>
                    <a:lnTo>
                      <a:pt x="381" y="1504"/>
                    </a:lnTo>
                    <a:lnTo>
                      <a:pt x="607" y="2629"/>
                    </a:lnTo>
                    <a:cubicBezTo>
                      <a:pt x="607" y="2629"/>
                      <a:pt x="1846" y="2134"/>
                      <a:pt x="1480" y="1560"/>
                    </a:cubicBezTo>
                    <a:cubicBezTo>
                      <a:pt x="1370" y="1386"/>
                      <a:pt x="1204" y="1324"/>
                      <a:pt x="1025" y="1324"/>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6"/>
              <p:cNvSpPr/>
              <p:nvPr/>
            </p:nvSpPr>
            <p:spPr>
              <a:xfrm flipH="1">
                <a:off x="6858564" y="1578995"/>
                <a:ext cx="111565" cy="172389"/>
              </a:xfrm>
              <a:custGeom>
                <a:avLst/>
                <a:gdLst/>
                <a:ahLst/>
                <a:cxnLst/>
                <a:rect l="l" t="t" r="r" b="b"/>
                <a:pathLst>
                  <a:path w="1759" h="2718" extrusionOk="0">
                    <a:moveTo>
                      <a:pt x="103" y="0"/>
                    </a:moveTo>
                    <a:cubicBezTo>
                      <a:pt x="103" y="18"/>
                      <a:pt x="0" y="1643"/>
                      <a:pt x="127" y="1741"/>
                    </a:cubicBezTo>
                    <a:lnTo>
                      <a:pt x="171" y="1772"/>
                    </a:lnTo>
                    <a:lnTo>
                      <a:pt x="212" y="1755"/>
                    </a:lnTo>
                    <a:cubicBezTo>
                      <a:pt x="223" y="1752"/>
                      <a:pt x="246" y="1738"/>
                      <a:pt x="280" y="1718"/>
                    </a:cubicBezTo>
                    <a:cubicBezTo>
                      <a:pt x="632" y="1519"/>
                      <a:pt x="916" y="1419"/>
                      <a:pt x="1131" y="1419"/>
                    </a:cubicBezTo>
                    <a:cubicBezTo>
                      <a:pt x="1307" y="1419"/>
                      <a:pt x="1437" y="1485"/>
                      <a:pt x="1519" y="1618"/>
                    </a:cubicBezTo>
                    <a:cubicBezTo>
                      <a:pt x="1578" y="1708"/>
                      <a:pt x="1591" y="1793"/>
                      <a:pt x="1560" y="1889"/>
                    </a:cubicBezTo>
                    <a:cubicBezTo>
                      <a:pt x="1437" y="2264"/>
                      <a:pt x="694" y="2565"/>
                      <a:pt x="686" y="2568"/>
                    </a:cubicBezTo>
                    <a:lnTo>
                      <a:pt x="744" y="2718"/>
                    </a:lnTo>
                    <a:cubicBezTo>
                      <a:pt x="779" y="2704"/>
                      <a:pt x="1567" y="2387"/>
                      <a:pt x="1714" y="1936"/>
                    </a:cubicBezTo>
                    <a:cubicBezTo>
                      <a:pt x="1759" y="1796"/>
                      <a:pt x="1738" y="1659"/>
                      <a:pt x="1656" y="1530"/>
                    </a:cubicBezTo>
                    <a:cubicBezTo>
                      <a:pt x="1541" y="1349"/>
                      <a:pt x="1369" y="1258"/>
                      <a:pt x="1141" y="1258"/>
                    </a:cubicBezTo>
                    <a:cubicBezTo>
                      <a:pt x="901" y="1258"/>
                      <a:pt x="599" y="1359"/>
                      <a:pt x="236" y="1561"/>
                    </a:cubicBezTo>
                    <a:cubicBezTo>
                      <a:pt x="212" y="1237"/>
                      <a:pt x="246" y="137"/>
                      <a:pt x="263" y="28"/>
                    </a:cubicBezTo>
                    <a:lnTo>
                      <a:pt x="103"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flipH="1">
                <a:off x="7533482" y="1560601"/>
                <a:ext cx="149810" cy="106808"/>
              </a:xfrm>
              <a:custGeom>
                <a:avLst/>
                <a:gdLst/>
                <a:ahLst/>
                <a:cxnLst/>
                <a:rect l="l" t="t" r="r" b="b"/>
                <a:pathLst>
                  <a:path w="2362" h="1684" extrusionOk="0">
                    <a:moveTo>
                      <a:pt x="2164" y="0"/>
                    </a:moveTo>
                    <a:lnTo>
                      <a:pt x="0" y="1455"/>
                    </a:lnTo>
                    <a:lnTo>
                      <a:pt x="341" y="1683"/>
                    </a:lnTo>
                    <a:lnTo>
                      <a:pt x="2362" y="342"/>
                    </a:lnTo>
                    <a:lnTo>
                      <a:pt x="2164"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flipH="1">
                <a:off x="6925288" y="1558889"/>
                <a:ext cx="78203" cy="25180"/>
              </a:xfrm>
              <a:custGeom>
                <a:avLst/>
                <a:gdLst/>
                <a:ahLst/>
                <a:cxnLst/>
                <a:rect l="l" t="t" r="r" b="b"/>
                <a:pathLst>
                  <a:path w="1233" h="397" extrusionOk="0">
                    <a:moveTo>
                      <a:pt x="1" y="0"/>
                    </a:moveTo>
                    <a:lnTo>
                      <a:pt x="1" y="396"/>
                    </a:lnTo>
                    <a:lnTo>
                      <a:pt x="1233" y="396"/>
                    </a:lnTo>
                    <a:lnTo>
                      <a:pt x="1233"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flipH="1">
                <a:off x="6910319" y="1540305"/>
                <a:ext cx="93362" cy="37421"/>
              </a:xfrm>
              <a:custGeom>
                <a:avLst/>
                <a:gdLst/>
                <a:ahLst/>
                <a:cxnLst/>
                <a:rect l="l" t="t" r="r" b="b"/>
                <a:pathLst>
                  <a:path w="1472" h="590" extrusionOk="0">
                    <a:moveTo>
                      <a:pt x="0" y="0"/>
                    </a:moveTo>
                    <a:lnTo>
                      <a:pt x="0" y="590"/>
                    </a:lnTo>
                    <a:lnTo>
                      <a:pt x="1472" y="590"/>
                    </a:lnTo>
                    <a:lnTo>
                      <a:pt x="1472"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flipH="1">
                <a:off x="6582342" y="1420429"/>
                <a:ext cx="17822" cy="33044"/>
              </a:xfrm>
              <a:custGeom>
                <a:avLst/>
                <a:gdLst/>
                <a:ahLst/>
                <a:cxnLst/>
                <a:rect l="l" t="t" r="r" b="b"/>
                <a:pathLst>
                  <a:path w="281" h="521" extrusionOk="0">
                    <a:moveTo>
                      <a:pt x="105" y="1"/>
                    </a:moveTo>
                    <a:cubicBezTo>
                      <a:pt x="53" y="1"/>
                      <a:pt x="0" y="53"/>
                      <a:pt x="38" y="108"/>
                    </a:cubicBezTo>
                    <a:cubicBezTo>
                      <a:pt x="104" y="203"/>
                      <a:pt x="134" y="313"/>
                      <a:pt x="117" y="428"/>
                    </a:cubicBezTo>
                    <a:cubicBezTo>
                      <a:pt x="111" y="484"/>
                      <a:pt x="159" y="521"/>
                      <a:pt x="201" y="521"/>
                    </a:cubicBezTo>
                    <a:cubicBezTo>
                      <a:pt x="230" y="521"/>
                      <a:pt x="255" y="505"/>
                      <a:pt x="260" y="466"/>
                    </a:cubicBezTo>
                    <a:cubicBezTo>
                      <a:pt x="281" y="313"/>
                      <a:pt x="254" y="165"/>
                      <a:pt x="165" y="33"/>
                    </a:cubicBezTo>
                    <a:cubicBezTo>
                      <a:pt x="150" y="10"/>
                      <a:pt x="128"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flipH="1">
                <a:off x="6577331" y="1461212"/>
                <a:ext cx="11987" cy="9387"/>
              </a:xfrm>
              <a:custGeom>
                <a:avLst/>
                <a:gdLst/>
                <a:ahLst/>
                <a:cxnLst/>
                <a:rect l="l" t="t" r="r" b="b"/>
                <a:pathLst>
                  <a:path w="189" h="148" extrusionOk="0">
                    <a:moveTo>
                      <a:pt x="93" y="1"/>
                    </a:moveTo>
                    <a:cubicBezTo>
                      <a:pt x="1" y="1"/>
                      <a:pt x="1" y="148"/>
                      <a:pt x="93" y="148"/>
                    </a:cubicBezTo>
                    <a:cubicBezTo>
                      <a:pt x="188" y="148"/>
                      <a:pt x="188" y="1"/>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flipH="1">
                <a:off x="6927000" y="1547091"/>
                <a:ext cx="53721" cy="9894"/>
              </a:xfrm>
              <a:custGeom>
                <a:avLst/>
                <a:gdLst/>
                <a:ahLst/>
                <a:cxnLst/>
                <a:rect l="l" t="t" r="r" b="b"/>
                <a:pathLst>
                  <a:path w="847" h="156" extrusionOk="0">
                    <a:moveTo>
                      <a:pt x="270" y="1"/>
                    </a:moveTo>
                    <a:cubicBezTo>
                      <a:pt x="211" y="1"/>
                      <a:pt x="152" y="1"/>
                      <a:pt x="92" y="2"/>
                    </a:cubicBezTo>
                    <a:cubicBezTo>
                      <a:pt x="0" y="5"/>
                      <a:pt x="0" y="152"/>
                      <a:pt x="92" y="152"/>
                    </a:cubicBezTo>
                    <a:cubicBezTo>
                      <a:pt x="177" y="149"/>
                      <a:pt x="261" y="148"/>
                      <a:pt x="345" y="148"/>
                    </a:cubicBezTo>
                    <a:cubicBezTo>
                      <a:pt x="481" y="148"/>
                      <a:pt x="616" y="151"/>
                      <a:pt x="751" y="155"/>
                    </a:cubicBezTo>
                    <a:cubicBezTo>
                      <a:pt x="752" y="155"/>
                      <a:pt x="753" y="155"/>
                      <a:pt x="755" y="155"/>
                    </a:cubicBezTo>
                    <a:cubicBezTo>
                      <a:pt x="847" y="155"/>
                      <a:pt x="845" y="12"/>
                      <a:pt x="751" y="9"/>
                    </a:cubicBezTo>
                    <a:cubicBezTo>
                      <a:pt x="591" y="4"/>
                      <a:pt x="431" y="1"/>
                      <a:pt x="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flipH="1">
                <a:off x="6997529" y="1388462"/>
                <a:ext cx="29239" cy="43002"/>
              </a:xfrm>
              <a:custGeom>
                <a:avLst/>
                <a:gdLst/>
                <a:ahLst/>
                <a:cxnLst/>
                <a:rect l="l" t="t" r="r" b="b"/>
                <a:pathLst>
                  <a:path w="461" h="678" extrusionOk="0">
                    <a:moveTo>
                      <a:pt x="103" y="1"/>
                    </a:moveTo>
                    <a:cubicBezTo>
                      <a:pt x="48" y="1"/>
                      <a:pt x="0" y="75"/>
                      <a:pt x="50" y="127"/>
                    </a:cubicBezTo>
                    <a:cubicBezTo>
                      <a:pt x="166" y="250"/>
                      <a:pt x="306" y="397"/>
                      <a:pt x="272" y="584"/>
                    </a:cubicBezTo>
                    <a:cubicBezTo>
                      <a:pt x="262" y="640"/>
                      <a:pt x="310" y="678"/>
                      <a:pt x="354" y="678"/>
                    </a:cubicBezTo>
                    <a:cubicBezTo>
                      <a:pt x="382" y="678"/>
                      <a:pt x="409" y="662"/>
                      <a:pt x="415" y="625"/>
                    </a:cubicBezTo>
                    <a:cubicBezTo>
                      <a:pt x="460" y="376"/>
                      <a:pt x="313" y="192"/>
                      <a:pt x="153" y="25"/>
                    </a:cubicBezTo>
                    <a:cubicBezTo>
                      <a:pt x="137" y="8"/>
                      <a:pt x="120" y="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flipH="1">
                <a:off x="6998671" y="1438062"/>
                <a:ext cx="11924" cy="9387"/>
              </a:xfrm>
              <a:custGeom>
                <a:avLst/>
                <a:gdLst/>
                <a:ahLst/>
                <a:cxnLst/>
                <a:rect l="l" t="t" r="r" b="b"/>
                <a:pathLst>
                  <a:path w="188" h="148" extrusionOk="0">
                    <a:moveTo>
                      <a:pt x="95" y="1"/>
                    </a:moveTo>
                    <a:cubicBezTo>
                      <a:pt x="0" y="1"/>
                      <a:pt x="0" y="147"/>
                      <a:pt x="95" y="147"/>
                    </a:cubicBezTo>
                    <a:cubicBezTo>
                      <a:pt x="188" y="147"/>
                      <a:pt x="188"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flipH="1">
                <a:off x="6475344" y="2739630"/>
                <a:ext cx="111121" cy="67801"/>
              </a:xfrm>
              <a:custGeom>
                <a:avLst/>
                <a:gdLst/>
                <a:ahLst/>
                <a:cxnLst/>
                <a:rect l="l" t="t" r="r" b="b"/>
                <a:pathLst>
                  <a:path w="1752" h="1069" extrusionOk="0">
                    <a:moveTo>
                      <a:pt x="1248" y="1"/>
                    </a:moveTo>
                    <a:cubicBezTo>
                      <a:pt x="1221" y="1"/>
                      <a:pt x="1192" y="3"/>
                      <a:pt x="1164" y="9"/>
                    </a:cubicBezTo>
                    <a:lnTo>
                      <a:pt x="420" y="146"/>
                    </a:lnTo>
                    <a:cubicBezTo>
                      <a:pt x="167" y="193"/>
                      <a:pt x="0" y="436"/>
                      <a:pt x="48" y="688"/>
                    </a:cubicBezTo>
                    <a:cubicBezTo>
                      <a:pt x="90" y="912"/>
                      <a:pt x="285" y="1069"/>
                      <a:pt x="505" y="1069"/>
                    </a:cubicBezTo>
                    <a:cubicBezTo>
                      <a:pt x="533" y="1069"/>
                      <a:pt x="562" y="1066"/>
                      <a:pt x="591" y="1061"/>
                    </a:cubicBezTo>
                    <a:lnTo>
                      <a:pt x="1331" y="924"/>
                    </a:lnTo>
                    <a:cubicBezTo>
                      <a:pt x="1584" y="876"/>
                      <a:pt x="1752" y="634"/>
                      <a:pt x="1703" y="381"/>
                    </a:cubicBezTo>
                    <a:cubicBezTo>
                      <a:pt x="1664" y="160"/>
                      <a:pt x="1466" y="1"/>
                      <a:pt x="124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p:nvPr/>
            </p:nvSpPr>
            <p:spPr>
              <a:xfrm flipH="1">
                <a:off x="6474519" y="2792528"/>
                <a:ext cx="106744" cy="67040"/>
              </a:xfrm>
              <a:custGeom>
                <a:avLst/>
                <a:gdLst/>
                <a:ahLst/>
                <a:cxnLst/>
                <a:rect l="l" t="t" r="r" b="b"/>
                <a:pathLst>
                  <a:path w="1683" h="1057" extrusionOk="0">
                    <a:moveTo>
                      <a:pt x="1178" y="1"/>
                    </a:moveTo>
                    <a:cubicBezTo>
                      <a:pt x="1151" y="1"/>
                      <a:pt x="1124" y="3"/>
                      <a:pt x="1096" y="8"/>
                    </a:cubicBezTo>
                    <a:lnTo>
                      <a:pt x="420" y="134"/>
                    </a:lnTo>
                    <a:cubicBezTo>
                      <a:pt x="167" y="182"/>
                      <a:pt x="0" y="424"/>
                      <a:pt x="48" y="677"/>
                    </a:cubicBezTo>
                    <a:cubicBezTo>
                      <a:pt x="91" y="899"/>
                      <a:pt x="288" y="1056"/>
                      <a:pt x="509" y="1056"/>
                    </a:cubicBezTo>
                    <a:cubicBezTo>
                      <a:pt x="536" y="1056"/>
                      <a:pt x="563" y="1054"/>
                      <a:pt x="591" y="1049"/>
                    </a:cubicBezTo>
                    <a:lnTo>
                      <a:pt x="1267" y="923"/>
                    </a:lnTo>
                    <a:cubicBezTo>
                      <a:pt x="1516" y="875"/>
                      <a:pt x="1683" y="632"/>
                      <a:pt x="1639" y="380"/>
                    </a:cubicBezTo>
                    <a:cubicBezTo>
                      <a:pt x="1596" y="158"/>
                      <a:pt x="1399" y="1"/>
                      <a:pt x="1178"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flipH="1">
                <a:off x="6486379" y="2845742"/>
                <a:ext cx="87336" cy="63235"/>
              </a:xfrm>
              <a:custGeom>
                <a:avLst/>
                <a:gdLst/>
                <a:ahLst/>
                <a:cxnLst/>
                <a:rect l="l" t="t" r="r" b="b"/>
                <a:pathLst>
                  <a:path w="1377" h="997" extrusionOk="0">
                    <a:moveTo>
                      <a:pt x="874" y="1"/>
                    </a:moveTo>
                    <a:cubicBezTo>
                      <a:pt x="846" y="1"/>
                      <a:pt x="817" y="3"/>
                      <a:pt x="789" y="9"/>
                    </a:cubicBezTo>
                    <a:lnTo>
                      <a:pt x="420" y="77"/>
                    </a:lnTo>
                    <a:cubicBezTo>
                      <a:pt x="168" y="121"/>
                      <a:pt x="1" y="367"/>
                      <a:pt x="48" y="617"/>
                    </a:cubicBezTo>
                    <a:cubicBezTo>
                      <a:pt x="87" y="840"/>
                      <a:pt x="284" y="997"/>
                      <a:pt x="503" y="997"/>
                    </a:cubicBezTo>
                    <a:cubicBezTo>
                      <a:pt x="531" y="997"/>
                      <a:pt x="559" y="994"/>
                      <a:pt x="588" y="989"/>
                    </a:cubicBezTo>
                    <a:lnTo>
                      <a:pt x="957" y="920"/>
                    </a:lnTo>
                    <a:cubicBezTo>
                      <a:pt x="1209" y="876"/>
                      <a:pt x="1376" y="630"/>
                      <a:pt x="1329" y="381"/>
                    </a:cubicBezTo>
                    <a:cubicBezTo>
                      <a:pt x="1290" y="157"/>
                      <a:pt x="1092" y="1"/>
                      <a:pt x="874" y="1"/>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flipH="1">
                <a:off x="7680883" y="2507237"/>
                <a:ext cx="113975" cy="460339"/>
              </a:xfrm>
              <a:custGeom>
                <a:avLst/>
                <a:gdLst/>
                <a:ahLst/>
                <a:cxnLst/>
                <a:rect l="l" t="t" r="r" b="b"/>
                <a:pathLst>
                  <a:path w="1797" h="7258" extrusionOk="0">
                    <a:moveTo>
                      <a:pt x="1326" y="0"/>
                    </a:moveTo>
                    <a:cubicBezTo>
                      <a:pt x="1" y="2024"/>
                      <a:pt x="379" y="7257"/>
                      <a:pt x="379" y="7257"/>
                    </a:cubicBezTo>
                    <a:lnTo>
                      <a:pt x="1797" y="6448"/>
                    </a:lnTo>
                    <a:lnTo>
                      <a:pt x="1326" y="0"/>
                    </a:lnTo>
                    <a:close/>
                  </a:path>
                </a:pathLst>
              </a:custGeom>
              <a:solidFill>
                <a:srgbClr val="FFA9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flipH="1">
                <a:off x="7686974" y="3205559"/>
                <a:ext cx="249641" cy="253700"/>
              </a:xfrm>
              <a:custGeom>
                <a:avLst/>
                <a:gdLst/>
                <a:ahLst/>
                <a:cxnLst/>
                <a:rect l="l" t="t" r="r" b="b"/>
                <a:pathLst>
                  <a:path w="3936" h="4000" extrusionOk="0">
                    <a:moveTo>
                      <a:pt x="3823" y="1"/>
                    </a:moveTo>
                    <a:cubicBezTo>
                      <a:pt x="3782" y="1"/>
                      <a:pt x="3745" y="27"/>
                      <a:pt x="3731" y="71"/>
                    </a:cubicBezTo>
                    <a:lnTo>
                      <a:pt x="3720" y="105"/>
                    </a:lnTo>
                    <a:cubicBezTo>
                      <a:pt x="3704" y="156"/>
                      <a:pt x="3731" y="211"/>
                      <a:pt x="3782" y="228"/>
                    </a:cubicBezTo>
                    <a:cubicBezTo>
                      <a:pt x="3793" y="231"/>
                      <a:pt x="3802" y="234"/>
                      <a:pt x="3813" y="234"/>
                    </a:cubicBezTo>
                    <a:cubicBezTo>
                      <a:pt x="3854" y="234"/>
                      <a:pt x="3892" y="207"/>
                      <a:pt x="3905" y="166"/>
                    </a:cubicBezTo>
                    <a:lnTo>
                      <a:pt x="3919" y="129"/>
                    </a:lnTo>
                    <a:cubicBezTo>
                      <a:pt x="3936" y="77"/>
                      <a:pt x="3909" y="23"/>
                      <a:pt x="3854" y="6"/>
                    </a:cubicBezTo>
                    <a:cubicBezTo>
                      <a:pt x="3844" y="2"/>
                      <a:pt x="3833" y="1"/>
                      <a:pt x="3823" y="1"/>
                    </a:cubicBezTo>
                    <a:close/>
                    <a:moveTo>
                      <a:pt x="3682" y="407"/>
                    </a:moveTo>
                    <a:cubicBezTo>
                      <a:pt x="3643" y="407"/>
                      <a:pt x="3604" y="430"/>
                      <a:pt x="3588" y="470"/>
                    </a:cubicBezTo>
                    <a:cubicBezTo>
                      <a:pt x="3540" y="592"/>
                      <a:pt x="3489" y="709"/>
                      <a:pt x="3438" y="825"/>
                    </a:cubicBezTo>
                    <a:cubicBezTo>
                      <a:pt x="3413" y="873"/>
                      <a:pt x="3434" y="931"/>
                      <a:pt x="3485" y="955"/>
                    </a:cubicBezTo>
                    <a:cubicBezTo>
                      <a:pt x="3499" y="961"/>
                      <a:pt x="3512" y="965"/>
                      <a:pt x="3526" y="965"/>
                    </a:cubicBezTo>
                    <a:cubicBezTo>
                      <a:pt x="3564" y="965"/>
                      <a:pt x="3598" y="945"/>
                      <a:pt x="3615" y="907"/>
                    </a:cubicBezTo>
                    <a:cubicBezTo>
                      <a:pt x="3670" y="791"/>
                      <a:pt x="3720" y="668"/>
                      <a:pt x="3772" y="542"/>
                    </a:cubicBezTo>
                    <a:cubicBezTo>
                      <a:pt x="3793" y="490"/>
                      <a:pt x="3765" y="433"/>
                      <a:pt x="3714" y="412"/>
                    </a:cubicBezTo>
                    <a:cubicBezTo>
                      <a:pt x="3704" y="408"/>
                      <a:pt x="3693" y="407"/>
                      <a:pt x="3682" y="407"/>
                    </a:cubicBezTo>
                    <a:close/>
                    <a:moveTo>
                      <a:pt x="3348" y="1119"/>
                    </a:moveTo>
                    <a:cubicBezTo>
                      <a:pt x="3314" y="1119"/>
                      <a:pt x="3282" y="1137"/>
                      <a:pt x="3263" y="1170"/>
                    </a:cubicBezTo>
                    <a:cubicBezTo>
                      <a:pt x="3202" y="1289"/>
                      <a:pt x="3137" y="1399"/>
                      <a:pt x="3072" y="1504"/>
                    </a:cubicBezTo>
                    <a:cubicBezTo>
                      <a:pt x="3041" y="1552"/>
                      <a:pt x="3055" y="1613"/>
                      <a:pt x="3103" y="1641"/>
                    </a:cubicBezTo>
                    <a:cubicBezTo>
                      <a:pt x="3117" y="1651"/>
                      <a:pt x="3137" y="1654"/>
                      <a:pt x="3154" y="1654"/>
                    </a:cubicBezTo>
                    <a:cubicBezTo>
                      <a:pt x="3188" y="1654"/>
                      <a:pt x="3219" y="1641"/>
                      <a:pt x="3236" y="1610"/>
                    </a:cubicBezTo>
                    <a:cubicBezTo>
                      <a:pt x="3304" y="1501"/>
                      <a:pt x="3372" y="1385"/>
                      <a:pt x="3438" y="1265"/>
                    </a:cubicBezTo>
                    <a:cubicBezTo>
                      <a:pt x="3462" y="1218"/>
                      <a:pt x="3444" y="1156"/>
                      <a:pt x="3397" y="1132"/>
                    </a:cubicBezTo>
                    <a:cubicBezTo>
                      <a:pt x="3381" y="1123"/>
                      <a:pt x="3364" y="1119"/>
                      <a:pt x="3348" y="1119"/>
                    </a:cubicBezTo>
                    <a:close/>
                    <a:moveTo>
                      <a:pt x="2935" y="1784"/>
                    </a:moveTo>
                    <a:cubicBezTo>
                      <a:pt x="2905" y="1784"/>
                      <a:pt x="2875" y="1799"/>
                      <a:pt x="2857" y="1825"/>
                    </a:cubicBezTo>
                    <a:cubicBezTo>
                      <a:pt x="2782" y="1931"/>
                      <a:pt x="2700" y="2034"/>
                      <a:pt x="2619" y="2133"/>
                    </a:cubicBezTo>
                    <a:cubicBezTo>
                      <a:pt x="2584" y="2174"/>
                      <a:pt x="2591" y="2235"/>
                      <a:pt x="2632" y="2269"/>
                    </a:cubicBezTo>
                    <a:cubicBezTo>
                      <a:pt x="2649" y="2286"/>
                      <a:pt x="2673" y="2292"/>
                      <a:pt x="2693" y="2292"/>
                    </a:cubicBezTo>
                    <a:cubicBezTo>
                      <a:pt x="2724" y="2292"/>
                      <a:pt x="2751" y="2279"/>
                      <a:pt x="2772" y="2259"/>
                    </a:cubicBezTo>
                    <a:cubicBezTo>
                      <a:pt x="2854" y="2156"/>
                      <a:pt x="2936" y="2051"/>
                      <a:pt x="3014" y="1941"/>
                    </a:cubicBezTo>
                    <a:cubicBezTo>
                      <a:pt x="3049" y="1897"/>
                      <a:pt x="3038" y="1835"/>
                      <a:pt x="2994" y="1805"/>
                    </a:cubicBezTo>
                    <a:cubicBezTo>
                      <a:pt x="2976" y="1791"/>
                      <a:pt x="2955" y="1784"/>
                      <a:pt x="2935" y="1784"/>
                    </a:cubicBezTo>
                    <a:close/>
                    <a:moveTo>
                      <a:pt x="2435" y="2389"/>
                    </a:moveTo>
                    <a:cubicBezTo>
                      <a:pt x="2408" y="2389"/>
                      <a:pt x="2382" y="2400"/>
                      <a:pt x="2362" y="2419"/>
                    </a:cubicBezTo>
                    <a:cubicBezTo>
                      <a:pt x="2274" y="2511"/>
                      <a:pt x="2178" y="2604"/>
                      <a:pt x="2086" y="2689"/>
                    </a:cubicBezTo>
                    <a:cubicBezTo>
                      <a:pt x="2045" y="2723"/>
                      <a:pt x="2041" y="2784"/>
                      <a:pt x="2079" y="2825"/>
                    </a:cubicBezTo>
                    <a:cubicBezTo>
                      <a:pt x="2096" y="2850"/>
                      <a:pt x="2123" y="2859"/>
                      <a:pt x="2151" y="2859"/>
                    </a:cubicBezTo>
                    <a:cubicBezTo>
                      <a:pt x="2174" y="2859"/>
                      <a:pt x="2198" y="2850"/>
                      <a:pt x="2215" y="2832"/>
                    </a:cubicBezTo>
                    <a:cubicBezTo>
                      <a:pt x="2315" y="2747"/>
                      <a:pt x="2410" y="2651"/>
                      <a:pt x="2502" y="2555"/>
                    </a:cubicBezTo>
                    <a:cubicBezTo>
                      <a:pt x="2543" y="2518"/>
                      <a:pt x="2540" y="2453"/>
                      <a:pt x="2502" y="2415"/>
                    </a:cubicBezTo>
                    <a:cubicBezTo>
                      <a:pt x="2483" y="2398"/>
                      <a:pt x="2459" y="2389"/>
                      <a:pt x="2435" y="2389"/>
                    </a:cubicBezTo>
                    <a:close/>
                    <a:moveTo>
                      <a:pt x="1848" y="2914"/>
                    </a:moveTo>
                    <a:cubicBezTo>
                      <a:pt x="1828" y="2914"/>
                      <a:pt x="1807" y="2921"/>
                      <a:pt x="1789" y="2935"/>
                    </a:cubicBezTo>
                    <a:cubicBezTo>
                      <a:pt x="1686" y="3013"/>
                      <a:pt x="1580" y="3088"/>
                      <a:pt x="1475" y="3160"/>
                    </a:cubicBezTo>
                    <a:cubicBezTo>
                      <a:pt x="1431" y="3190"/>
                      <a:pt x="1417" y="3252"/>
                      <a:pt x="1447" y="3296"/>
                    </a:cubicBezTo>
                    <a:cubicBezTo>
                      <a:pt x="1467" y="3324"/>
                      <a:pt x="1499" y="3341"/>
                      <a:pt x="1529" y="3341"/>
                    </a:cubicBezTo>
                    <a:cubicBezTo>
                      <a:pt x="1546" y="3341"/>
                      <a:pt x="1567" y="3334"/>
                      <a:pt x="1584" y="3324"/>
                    </a:cubicBezTo>
                    <a:cubicBezTo>
                      <a:pt x="1693" y="3249"/>
                      <a:pt x="1803" y="3170"/>
                      <a:pt x="1908" y="3091"/>
                    </a:cubicBezTo>
                    <a:cubicBezTo>
                      <a:pt x="1952" y="3058"/>
                      <a:pt x="1959" y="2996"/>
                      <a:pt x="1925" y="2952"/>
                    </a:cubicBezTo>
                    <a:cubicBezTo>
                      <a:pt x="1907" y="2928"/>
                      <a:pt x="1878" y="2914"/>
                      <a:pt x="1848" y="2914"/>
                    </a:cubicBezTo>
                    <a:close/>
                    <a:moveTo>
                      <a:pt x="1194" y="3348"/>
                    </a:moveTo>
                    <a:cubicBezTo>
                      <a:pt x="1178" y="3348"/>
                      <a:pt x="1162" y="3353"/>
                      <a:pt x="1147" y="3362"/>
                    </a:cubicBezTo>
                    <a:cubicBezTo>
                      <a:pt x="1034" y="3423"/>
                      <a:pt x="919" y="3480"/>
                      <a:pt x="802" y="3535"/>
                    </a:cubicBezTo>
                    <a:cubicBezTo>
                      <a:pt x="751" y="3559"/>
                      <a:pt x="730" y="3617"/>
                      <a:pt x="755" y="3665"/>
                    </a:cubicBezTo>
                    <a:cubicBezTo>
                      <a:pt x="771" y="3702"/>
                      <a:pt x="805" y="3723"/>
                      <a:pt x="843" y="3723"/>
                    </a:cubicBezTo>
                    <a:cubicBezTo>
                      <a:pt x="857" y="3723"/>
                      <a:pt x="870" y="3720"/>
                      <a:pt x="884" y="3713"/>
                    </a:cubicBezTo>
                    <a:cubicBezTo>
                      <a:pt x="1004" y="3658"/>
                      <a:pt x="1123" y="3597"/>
                      <a:pt x="1242" y="3532"/>
                    </a:cubicBezTo>
                    <a:cubicBezTo>
                      <a:pt x="1287" y="3505"/>
                      <a:pt x="1304" y="3447"/>
                      <a:pt x="1280" y="3398"/>
                    </a:cubicBezTo>
                    <a:cubicBezTo>
                      <a:pt x="1262" y="3366"/>
                      <a:pt x="1228" y="3348"/>
                      <a:pt x="1194" y="3348"/>
                    </a:cubicBezTo>
                    <a:close/>
                    <a:moveTo>
                      <a:pt x="477" y="3677"/>
                    </a:moveTo>
                    <a:cubicBezTo>
                      <a:pt x="467" y="3677"/>
                      <a:pt x="457" y="3678"/>
                      <a:pt x="447" y="3682"/>
                    </a:cubicBezTo>
                    <a:cubicBezTo>
                      <a:pt x="325" y="3730"/>
                      <a:pt x="229" y="3757"/>
                      <a:pt x="164" y="3778"/>
                    </a:cubicBezTo>
                    <a:cubicBezTo>
                      <a:pt x="79" y="3805"/>
                      <a:pt x="58" y="3812"/>
                      <a:pt x="38" y="3833"/>
                    </a:cubicBezTo>
                    <a:cubicBezTo>
                      <a:pt x="0" y="3874"/>
                      <a:pt x="0" y="3935"/>
                      <a:pt x="38" y="3972"/>
                    </a:cubicBezTo>
                    <a:cubicBezTo>
                      <a:pt x="58" y="3992"/>
                      <a:pt x="82" y="4000"/>
                      <a:pt x="106" y="4000"/>
                    </a:cubicBezTo>
                    <a:cubicBezTo>
                      <a:pt x="123" y="4000"/>
                      <a:pt x="144" y="3997"/>
                      <a:pt x="157" y="3986"/>
                    </a:cubicBezTo>
                    <a:cubicBezTo>
                      <a:pt x="171" y="3983"/>
                      <a:pt x="191" y="3976"/>
                      <a:pt x="222" y="3965"/>
                    </a:cubicBezTo>
                    <a:cubicBezTo>
                      <a:pt x="290" y="3945"/>
                      <a:pt x="389" y="3915"/>
                      <a:pt x="512" y="3866"/>
                    </a:cubicBezTo>
                    <a:cubicBezTo>
                      <a:pt x="563" y="3849"/>
                      <a:pt x="591" y="3792"/>
                      <a:pt x="570" y="3740"/>
                    </a:cubicBezTo>
                    <a:cubicBezTo>
                      <a:pt x="557" y="3702"/>
                      <a:pt x="517" y="3677"/>
                      <a:pt x="477" y="3677"/>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flipH="1">
                <a:off x="6419402" y="1504025"/>
                <a:ext cx="113340" cy="130021"/>
              </a:xfrm>
              <a:custGeom>
                <a:avLst/>
                <a:gdLst/>
                <a:ahLst/>
                <a:cxnLst/>
                <a:rect l="l" t="t" r="r" b="b"/>
                <a:pathLst>
                  <a:path w="1787" h="2050" extrusionOk="0">
                    <a:moveTo>
                      <a:pt x="411" y="1"/>
                    </a:moveTo>
                    <a:cubicBezTo>
                      <a:pt x="165" y="1"/>
                      <a:pt x="0" y="387"/>
                      <a:pt x="266" y="558"/>
                    </a:cubicBezTo>
                    <a:cubicBezTo>
                      <a:pt x="727" y="859"/>
                      <a:pt x="1034" y="1305"/>
                      <a:pt x="1164" y="1838"/>
                    </a:cubicBezTo>
                    <a:cubicBezTo>
                      <a:pt x="1201" y="1985"/>
                      <a:pt x="1313" y="2049"/>
                      <a:pt x="1429" y="2049"/>
                    </a:cubicBezTo>
                    <a:cubicBezTo>
                      <a:pt x="1604" y="2049"/>
                      <a:pt x="1787" y="1905"/>
                      <a:pt x="1734" y="1681"/>
                    </a:cubicBezTo>
                    <a:cubicBezTo>
                      <a:pt x="1567" y="1002"/>
                      <a:pt x="1150" y="432"/>
                      <a:pt x="563" y="49"/>
                    </a:cubicBezTo>
                    <a:cubicBezTo>
                      <a:pt x="511" y="15"/>
                      <a:pt x="460" y="1"/>
                      <a:pt x="411"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6"/>
              <p:cNvSpPr/>
              <p:nvPr/>
            </p:nvSpPr>
            <p:spPr>
              <a:xfrm flipH="1">
                <a:off x="7156921" y="1045327"/>
                <a:ext cx="157104" cy="290423"/>
              </a:xfrm>
              <a:custGeom>
                <a:avLst/>
                <a:gdLst/>
                <a:ahLst/>
                <a:cxnLst/>
                <a:rect l="l" t="t" r="r" b="b"/>
                <a:pathLst>
                  <a:path w="2477" h="4579" extrusionOk="0">
                    <a:moveTo>
                      <a:pt x="2191" y="1"/>
                    </a:moveTo>
                    <a:cubicBezTo>
                      <a:pt x="2043" y="1"/>
                      <a:pt x="1886" y="95"/>
                      <a:pt x="1869" y="283"/>
                    </a:cubicBezTo>
                    <a:cubicBezTo>
                      <a:pt x="1736" y="1714"/>
                      <a:pt x="1077" y="2970"/>
                      <a:pt x="182" y="4062"/>
                    </a:cubicBezTo>
                    <a:cubicBezTo>
                      <a:pt x="1" y="4283"/>
                      <a:pt x="196" y="4579"/>
                      <a:pt x="406" y="4579"/>
                    </a:cubicBezTo>
                    <a:cubicBezTo>
                      <a:pt x="473" y="4579"/>
                      <a:pt x="540" y="4549"/>
                      <a:pt x="599" y="4479"/>
                    </a:cubicBezTo>
                    <a:cubicBezTo>
                      <a:pt x="1602" y="3253"/>
                      <a:pt x="2313" y="1885"/>
                      <a:pt x="2459" y="283"/>
                    </a:cubicBezTo>
                    <a:cubicBezTo>
                      <a:pt x="2476" y="94"/>
                      <a:pt x="2338" y="1"/>
                      <a:pt x="2191" y="1"/>
                    </a:cubicBezTo>
                    <a:close/>
                  </a:path>
                </a:pathLst>
              </a:custGeom>
              <a:solidFill>
                <a:srgbClr val="30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6"/>
              <p:cNvSpPr/>
              <p:nvPr/>
            </p:nvSpPr>
            <p:spPr>
              <a:xfrm flipH="1">
                <a:off x="7046305" y="1401021"/>
                <a:ext cx="76935" cy="145116"/>
              </a:xfrm>
              <a:custGeom>
                <a:avLst/>
                <a:gdLst/>
                <a:ahLst/>
                <a:cxnLst/>
                <a:rect l="l" t="t" r="r" b="b"/>
                <a:pathLst>
                  <a:path w="1213" h="2288" extrusionOk="0">
                    <a:moveTo>
                      <a:pt x="400" y="0"/>
                    </a:moveTo>
                    <a:cubicBezTo>
                      <a:pt x="161" y="0"/>
                      <a:pt x="1" y="383"/>
                      <a:pt x="257" y="564"/>
                    </a:cubicBezTo>
                    <a:cubicBezTo>
                      <a:pt x="666" y="851"/>
                      <a:pt x="609" y="1574"/>
                      <a:pt x="588" y="2004"/>
                    </a:cubicBezTo>
                    <a:cubicBezTo>
                      <a:pt x="578" y="2192"/>
                      <a:pt x="721" y="2288"/>
                      <a:pt x="868" y="2288"/>
                    </a:cubicBezTo>
                    <a:cubicBezTo>
                      <a:pt x="1014" y="2288"/>
                      <a:pt x="1168" y="2192"/>
                      <a:pt x="1178" y="2004"/>
                    </a:cubicBezTo>
                    <a:cubicBezTo>
                      <a:pt x="1213" y="1311"/>
                      <a:pt x="1175" y="489"/>
                      <a:pt x="554" y="55"/>
                    </a:cubicBezTo>
                    <a:cubicBezTo>
                      <a:pt x="502" y="18"/>
                      <a:pt x="448" y="0"/>
                      <a:pt x="400"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6"/>
              <p:cNvSpPr/>
              <p:nvPr/>
            </p:nvSpPr>
            <p:spPr>
              <a:xfrm flipH="1">
                <a:off x="7039771" y="1560411"/>
                <a:ext cx="48393" cy="37484"/>
              </a:xfrm>
              <a:custGeom>
                <a:avLst/>
                <a:gdLst/>
                <a:ahLst/>
                <a:cxnLst/>
                <a:rect l="l" t="t" r="r" b="b"/>
                <a:pathLst>
                  <a:path w="763" h="591" extrusionOk="0">
                    <a:moveTo>
                      <a:pt x="379" y="0"/>
                    </a:moveTo>
                    <a:cubicBezTo>
                      <a:pt x="1" y="0"/>
                      <a:pt x="1" y="591"/>
                      <a:pt x="379" y="591"/>
                    </a:cubicBezTo>
                    <a:cubicBezTo>
                      <a:pt x="762" y="591"/>
                      <a:pt x="762" y="0"/>
                      <a:pt x="37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flipH="1">
                <a:off x="6626677" y="1448020"/>
                <a:ext cx="24989" cy="125201"/>
              </a:xfrm>
              <a:custGeom>
                <a:avLst/>
                <a:gdLst/>
                <a:ahLst/>
                <a:cxnLst/>
                <a:rect l="l" t="t" r="r" b="b"/>
                <a:pathLst>
                  <a:path w="394" h="1974" extrusionOk="0">
                    <a:moveTo>
                      <a:pt x="1" y="1"/>
                    </a:moveTo>
                    <a:lnTo>
                      <a:pt x="1" y="1"/>
                    </a:lnTo>
                    <a:cubicBezTo>
                      <a:pt x="59" y="687"/>
                      <a:pt x="127" y="1345"/>
                      <a:pt x="171" y="1974"/>
                    </a:cubicBezTo>
                    <a:cubicBezTo>
                      <a:pt x="274" y="1936"/>
                      <a:pt x="356" y="1847"/>
                      <a:pt x="363" y="1707"/>
                    </a:cubicBezTo>
                    <a:cubicBezTo>
                      <a:pt x="393" y="1131"/>
                      <a:pt x="369" y="458"/>
                      <a:pt x="1"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flipH="1">
                <a:off x="6640758" y="1429182"/>
                <a:ext cx="54165" cy="145370"/>
              </a:xfrm>
              <a:custGeom>
                <a:avLst/>
                <a:gdLst/>
                <a:ahLst/>
                <a:cxnLst/>
                <a:rect l="l" t="t" r="r" b="b"/>
                <a:pathLst>
                  <a:path w="854" h="2292" extrusionOk="0">
                    <a:moveTo>
                      <a:pt x="270" y="0"/>
                    </a:moveTo>
                    <a:cubicBezTo>
                      <a:pt x="136" y="0"/>
                      <a:pt x="27" y="120"/>
                      <a:pt x="0" y="260"/>
                    </a:cubicBezTo>
                    <a:cubicBezTo>
                      <a:pt x="31" y="325"/>
                      <a:pt x="41" y="393"/>
                      <a:pt x="31" y="462"/>
                    </a:cubicBezTo>
                    <a:cubicBezTo>
                      <a:pt x="54" y="499"/>
                      <a:pt x="86" y="536"/>
                      <a:pt x="126" y="564"/>
                    </a:cubicBezTo>
                    <a:cubicBezTo>
                      <a:pt x="533" y="851"/>
                      <a:pt x="478" y="1578"/>
                      <a:pt x="457" y="2004"/>
                    </a:cubicBezTo>
                    <a:cubicBezTo>
                      <a:pt x="447" y="2195"/>
                      <a:pt x="590" y="2291"/>
                      <a:pt x="738" y="2291"/>
                    </a:cubicBezTo>
                    <a:cubicBezTo>
                      <a:pt x="775" y="2291"/>
                      <a:pt x="815" y="2285"/>
                      <a:pt x="853" y="2271"/>
                    </a:cubicBezTo>
                    <a:cubicBezTo>
                      <a:pt x="809" y="1642"/>
                      <a:pt x="741" y="984"/>
                      <a:pt x="683" y="298"/>
                    </a:cubicBezTo>
                    <a:cubicBezTo>
                      <a:pt x="607" y="209"/>
                      <a:pt x="525" y="127"/>
                      <a:pt x="423" y="55"/>
                    </a:cubicBezTo>
                    <a:cubicBezTo>
                      <a:pt x="372" y="18"/>
                      <a:pt x="317" y="0"/>
                      <a:pt x="270"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flipH="1">
                <a:off x="6692259" y="1445673"/>
                <a:ext cx="3362" cy="12812"/>
              </a:xfrm>
              <a:custGeom>
                <a:avLst/>
                <a:gdLst/>
                <a:ahLst/>
                <a:cxnLst/>
                <a:rect l="l" t="t" r="r" b="b"/>
                <a:pathLst>
                  <a:path w="53" h="202" extrusionOk="0">
                    <a:moveTo>
                      <a:pt x="11" y="0"/>
                    </a:moveTo>
                    <a:lnTo>
                      <a:pt x="11" y="0"/>
                    </a:lnTo>
                    <a:cubicBezTo>
                      <a:pt x="1" y="65"/>
                      <a:pt x="7" y="140"/>
                      <a:pt x="42" y="202"/>
                    </a:cubicBezTo>
                    <a:cubicBezTo>
                      <a:pt x="52" y="133"/>
                      <a:pt x="42" y="65"/>
                      <a:pt x="11" y="0"/>
                    </a:cubicBezTo>
                    <a:close/>
                  </a:path>
                </a:pathLst>
              </a:custGeom>
              <a:solidFill>
                <a:srgbClr val="A6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flipH="1">
                <a:off x="6621285" y="1588953"/>
                <a:ext cx="18457" cy="36216"/>
              </a:xfrm>
              <a:custGeom>
                <a:avLst/>
                <a:gdLst/>
                <a:ahLst/>
                <a:cxnLst/>
                <a:rect l="l" t="t" r="r" b="b"/>
                <a:pathLst>
                  <a:path w="291" h="571" extrusionOk="0">
                    <a:moveTo>
                      <a:pt x="0" y="1"/>
                    </a:moveTo>
                    <a:lnTo>
                      <a:pt x="0" y="1"/>
                    </a:lnTo>
                    <a:cubicBezTo>
                      <a:pt x="11" y="196"/>
                      <a:pt x="21" y="387"/>
                      <a:pt x="24" y="571"/>
                    </a:cubicBezTo>
                    <a:cubicBezTo>
                      <a:pt x="290" y="489"/>
                      <a:pt x="281" y="59"/>
                      <a:pt x="0" y="1"/>
                    </a:cubicBezTo>
                    <a:close/>
                  </a:path>
                </a:pathLst>
              </a:custGeom>
              <a:solidFill>
                <a:srgbClr val="B2A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6"/>
              <p:cNvSpPr/>
              <p:nvPr/>
            </p:nvSpPr>
            <p:spPr>
              <a:xfrm flipH="1">
                <a:off x="6638157" y="1588572"/>
                <a:ext cx="29937" cy="37484"/>
              </a:xfrm>
              <a:custGeom>
                <a:avLst/>
                <a:gdLst/>
                <a:ahLst/>
                <a:cxnLst/>
                <a:rect l="l" t="t" r="r" b="b"/>
                <a:pathLst>
                  <a:path w="472" h="591" extrusionOk="0">
                    <a:moveTo>
                      <a:pt x="379" y="0"/>
                    </a:moveTo>
                    <a:cubicBezTo>
                      <a:pt x="0" y="0"/>
                      <a:pt x="0" y="591"/>
                      <a:pt x="379" y="591"/>
                    </a:cubicBezTo>
                    <a:cubicBezTo>
                      <a:pt x="413" y="591"/>
                      <a:pt x="444" y="587"/>
                      <a:pt x="471" y="577"/>
                    </a:cubicBezTo>
                    <a:cubicBezTo>
                      <a:pt x="468" y="393"/>
                      <a:pt x="458" y="202"/>
                      <a:pt x="447" y="7"/>
                    </a:cubicBezTo>
                    <a:cubicBezTo>
                      <a:pt x="427" y="3"/>
                      <a:pt x="403" y="0"/>
                      <a:pt x="37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6"/>
            <p:cNvGrpSpPr/>
            <p:nvPr/>
          </p:nvGrpSpPr>
          <p:grpSpPr>
            <a:xfrm>
              <a:off x="7727056" y="3338541"/>
              <a:ext cx="388314" cy="572292"/>
              <a:chOff x="4319342" y="1130177"/>
              <a:chExt cx="2130085" cy="3433068"/>
            </a:xfrm>
          </p:grpSpPr>
          <p:grpSp>
            <p:nvGrpSpPr>
              <p:cNvPr id="634" name="Google Shape;634;p46"/>
              <p:cNvGrpSpPr/>
              <p:nvPr/>
            </p:nvGrpSpPr>
            <p:grpSpPr>
              <a:xfrm>
                <a:off x="4319342" y="1130177"/>
                <a:ext cx="2130085" cy="3433068"/>
                <a:chOff x="4633351" y="1345102"/>
                <a:chExt cx="2130085" cy="3433068"/>
              </a:xfrm>
            </p:grpSpPr>
            <p:sp>
              <p:nvSpPr>
                <p:cNvPr id="635" name="Google Shape;635;p46"/>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6"/>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rgbClr val="291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rgbClr val="4E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rgbClr val="827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46"/>
              <p:cNvSpPr/>
              <p:nvPr/>
            </p:nvSpPr>
            <p:spPr>
              <a:xfrm>
                <a:off x="5789650" y="2289345"/>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1" name="Google Shape;661;p46"/>
          <p:cNvSpPr/>
          <p:nvPr/>
        </p:nvSpPr>
        <p:spPr>
          <a:xfrm>
            <a:off x="3361125" y="1314575"/>
            <a:ext cx="2539800" cy="34215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2" name="Google Shape;662;p46"/>
          <p:cNvPicPr preferRelativeResize="0"/>
          <p:nvPr/>
        </p:nvPicPr>
        <p:blipFill>
          <a:blip r:embed="rId7">
            <a:alphaModFix/>
          </a:blip>
          <a:stretch>
            <a:fillRect/>
          </a:stretch>
        </p:blipFill>
        <p:spPr>
          <a:xfrm>
            <a:off x="3463400" y="3040825"/>
            <a:ext cx="2276100" cy="1573325"/>
          </a:xfrm>
          <a:prstGeom prst="rect">
            <a:avLst/>
          </a:prstGeom>
          <a:noFill/>
          <a:ln>
            <a:noFill/>
          </a:ln>
        </p:spPr>
      </p:pic>
      <p:sp>
        <p:nvSpPr>
          <p:cNvPr id="663" name="Google Shape;663;p46"/>
          <p:cNvSpPr txBox="1">
            <a:spLocks noGrp="1"/>
          </p:cNvSpPr>
          <p:nvPr>
            <p:ph type="subTitle" idx="6"/>
          </p:nvPr>
        </p:nvSpPr>
        <p:spPr>
          <a:xfrm flipH="1">
            <a:off x="3457624" y="1469612"/>
            <a:ext cx="2440500" cy="5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Communication Board</a:t>
            </a:r>
            <a:endParaRPr b="0"/>
          </a:p>
        </p:txBody>
      </p:sp>
      <p:pic>
        <p:nvPicPr>
          <p:cNvPr id="664" name="Google Shape;664;p46"/>
          <p:cNvPicPr preferRelativeResize="0"/>
          <p:nvPr/>
        </p:nvPicPr>
        <p:blipFill>
          <a:blip r:embed="rId8">
            <a:alphaModFix/>
          </a:blip>
          <a:stretch>
            <a:fillRect/>
          </a:stretch>
        </p:blipFill>
        <p:spPr>
          <a:xfrm flipH="1">
            <a:off x="8280050" y="166900"/>
            <a:ext cx="387350" cy="387350"/>
          </a:xfrm>
          <a:prstGeom prst="rect">
            <a:avLst/>
          </a:prstGeom>
          <a:noFill/>
          <a:ln>
            <a:noFill/>
          </a:ln>
        </p:spPr>
      </p:pic>
      <p:pic>
        <p:nvPicPr>
          <p:cNvPr id="665" name="Google Shape;665;p46"/>
          <p:cNvPicPr preferRelativeResize="0"/>
          <p:nvPr/>
        </p:nvPicPr>
        <p:blipFill>
          <a:blip r:embed="rId8">
            <a:alphaModFix/>
          </a:blip>
          <a:stretch>
            <a:fillRect/>
          </a:stretch>
        </p:blipFill>
        <p:spPr>
          <a:xfrm flipH="1">
            <a:off x="8664525" y="423275"/>
            <a:ext cx="237825" cy="237825"/>
          </a:xfrm>
          <a:prstGeom prst="rect">
            <a:avLst/>
          </a:prstGeom>
          <a:noFill/>
          <a:ln>
            <a:noFill/>
          </a:ln>
        </p:spPr>
      </p:pic>
      <p:sp>
        <p:nvSpPr>
          <p:cNvPr id="666" name="Google Shape;666;p46"/>
          <p:cNvSpPr txBox="1"/>
          <p:nvPr/>
        </p:nvSpPr>
        <p:spPr>
          <a:xfrm>
            <a:off x="2441850" y="4724950"/>
            <a:ext cx="4260300" cy="4002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Barlow Semi Condensed Light"/>
              <a:buChar char="●"/>
            </a:pPr>
            <a:r>
              <a:rPr lang="es">
                <a:latin typeface="Barlow Semi Condensed Light"/>
                <a:ea typeface="Barlow Semi Condensed Light"/>
                <a:cs typeface="Barlow Semi Condensed Light"/>
                <a:sym typeface="Barlow Semi Condensed Light"/>
              </a:rPr>
              <a:t>The GUI is designed to be child-user-friendly</a:t>
            </a:r>
            <a:endParaRPr>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70"/>
        <p:cNvGrpSpPr/>
        <p:nvPr/>
      </p:nvGrpSpPr>
      <p:grpSpPr>
        <a:xfrm>
          <a:off x="0" y="0"/>
          <a:ext cx="0" cy="0"/>
          <a:chOff x="0" y="0"/>
          <a:chExt cx="0" cy="0"/>
        </a:xfrm>
      </p:grpSpPr>
      <p:sp>
        <p:nvSpPr>
          <p:cNvPr id="671" name="Google Shape;671;p47"/>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txBox="1">
            <a:spLocks noGrp="1"/>
          </p:cNvSpPr>
          <p:nvPr>
            <p:ph type="ctrTitle"/>
          </p:nvPr>
        </p:nvSpPr>
        <p:spPr>
          <a:xfrm>
            <a:off x="127387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Project Architecture</a:t>
            </a:r>
            <a:endParaRPr/>
          </a:p>
        </p:txBody>
      </p:sp>
      <p:sp>
        <p:nvSpPr>
          <p:cNvPr id="673" name="Google Shape;673;p47"/>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47"/>
          <p:cNvPicPr preferRelativeResize="0"/>
          <p:nvPr/>
        </p:nvPicPr>
        <p:blipFill>
          <a:blip r:embed="rId3">
            <a:alphaModFix/>
          </a:blip>
          <a:stretch>
            <a:fillRect/>
          </a:stretch>
        </p:blipFill>
        <p:spPr>
          <a:xfrm>
            <a:off x="8349975" y="137325"/>
            <a:ext cx="736600" cy="1505200"/>
          </a:xfrm>
          <a:prstGeom prst="rect">
            <a:avLst/>
          </a:prstGeom>
          <a:noFill/>
          <a:ln>
            <a:noFill/>
          </a:ln>
        </p:spPr>
      </p:pic>
      <p:sp>
        <p:nvSpPr>
          <p:cNvPr id="675" name="Google Shape;675;p47"/>
          <p:cNvSpPr/>
          <p:nvPr/>
        </p:nvSpPr>
        <p:spPr>
          <a:xfrm>
            <a:off x="555425" y="1854750"/>
            <a:ext cx="22971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3428300" y="1854750"/>
            <a:ext cx="22206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6323150" y="1854750"/>
            <a:ext cx="1766100" cy="219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47"/>
          <p:cNvPicPr preferRelativeResize="0"/>
          <p:nvPr/>
        </p:nvPicPr>
        <p:blipFill>
          <a:blip r:embed="rId4">
            <a:alphaModFix/>
          </a:blip>
          <a:stretch>
            <a:fillRect/>
          </a:stretch>
        </p:blipFill>
        <p:spPr>
          <a:xfrm>
            <a:off x="530250" y="1642528"/>
            <a:ext cx="7559150" cy="2402975"/>
          </a:xfrm>
          <a:prstGeom prst="rect">
            <a:avLst/>
          </a:prstGeom>
          <a:noFill/>
          <a:ln>
            <a:noFill/>
          </a:ln>
        </p:spPr>
      </p:pic>
      <p:pic>
        <p:nvPicPr>
          <p:cNvPr id="679" name="Google Shape;679;p47"/>
          <p:cNvPicPr preferRelativeResize="0"/>
          <p:nvPr/>
        </p:nvPicPr>
        <p:blipFill>
          <a:blip r:embed="rId5">
            <a:alphaModFix/>
          </a:blip>
          <a:stretch>
            <a:fillRect/>
          </a:stretch>
        </p:blipFill>
        <p:spPr>
          <a:xfrm>
            <a:off x="4106925" y="4045500"/>
            <a:ext cx="930150" cy="930150"/>
          </a:xfrm>
          <a:prstGeom prst="rect">
            <a:avLst/>
          </a:prstGeom>
          <a:noFill/>
          <a:ln>
            <a:noFill/>
          </a:ln>
        </p:spPr>
      </p:pic>
      <p:sp>
        <p:nvSpPr>
          <p:cNvPr id="680" name="Google Shape;680;p47"/>
          <p:cNvSpPr txBox="1"/>
          <p:nvPr/>
        </p:nvSpPr>
        <p:spPr>
          <a:xfrm>
            <a:off x="2734050" y="4295025"/>
            <a:ext cx="1529100" cy="4311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r>
              <a:rPr lang="es" sz="1600" b="1">
                <a:solidFill>
                  <a:srgbClr val="434343"/>
                </a:solidFill>
                <a:latin typeface="Barlow Condensed"/>
                <a:ea typeface="Barlow Condensed"/>
                <a:cs typeface="Barlow Condensed"/>
                <a:sym typeface="Barlow Condensed"/>
              </a:rPr>
              <a:t>Supporting: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84"/>
        <p:cNvGrpSpPr/>
        <p:nvPr/>
      </p:nvGrpSpPr>
      <p:grpSpPr>
        <a:xfrm>
          <a:off x="0" y="0"/>
          <a:ext cx="0" cy="0"/>
          <a:chOff x="0" y="0"/>
          <a:chExt cx="0" cy="0"/>
        </a:xfrm>
      </p:grpSpPr>
      <p:sp>
        <p:nvSpPr>
          <p:cNvPr id="685" name="Google Shape;685;p48"/>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txBox="1">
            <a:spLocks noGrp="1"/>
          </p:cNvSpPr>
          <p:nvPr>
            <p:ph type="ctrTitle"/>
          </p:nvPr>
        </p:nvSpPr>
        <p:spPr>
          <a:xfrm>
            <a:off x="670325" y="397650"/>
            <a:ext cx="47283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Use Case</a:t>
            </a:r>
            <a:endParaRPr/>
          </a:p>
        </p:txBody>
      </p:sp>
      <p:sp>
        <p:nvSpPr>
          <p:cNvPr id="687" name="Google Shape;687;p48"/>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48"/>
          <p:cNvPicPr preferRelativeResize="0"/>
          <p:nvPr/>
        </p:nvPicPr>
        <p:blipFill>
          <a:blip r:embed="rId3">
            <a:alphaModFix/>
          </a:blip>
          <a:stretch>
            <a:fillRect/>
          </a:stretch>
        </p:blipFill>
        <p:spPr>
          <a:xfrm>
            <a:off x="1839900" y="1149300"/>
            <a:ext cx="5464201" cy="3802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692"/>
        <p:cNvGrpSpPr/>
        <p:nvPr/>
      </p:nvGrpSpPr>
      <p:grpSpPr>
        <a:xfrm>
          <a:off x="0" y="0"/>
          <a:ext cx="0" cy="0"/>
          <a:chOff x="0" y="0"/>
          <a:chExt cx="0" cy="0"/>
        </a:xfrm>
      </p:grpSpPr>
      <p:sp>
        <p:nvSpPr>
          <p:cNvPr id="693" name="Google Shape;693;p49"/>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txBox="1">
            <a:spLocks noGrp="1"/>
          </p:cNvSpPr>
          <p:nvPr>
            <p:ph type="ctrTitle"/>
          </p:nvPr>
        </p:nvSpPr>
        <p:spPr>
          <a:xfrm>
            <a:off x="374475"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695" name="Google Shape;695;p49"/>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49"/>
          <p:cNvPicPr preferRelativeResize="0"/>
          <p:nvPr/>
        </p:nvPicPr>
        <p:blipFill>
          <a:blip r:embed="rId3">
            <a:alphaModFix/>
          </a:blip>
          <a:stretch>
            <a:fillRect/>
          </a:stretch>
        </p:blipFill>
        <p:spPr>
          <a:xfrm>
            <a:off x="235925" y="1171675"/>
            <a:ext cx="2587775" cy="1702250"/>
          </a:xfrm>
          <a:prstGeom prst="rect">
            <a:avLst/>
          </a:prstGeom>
          <a:noFill/>
          <a:ln w="9525" cap="flat" cmpd="sng">
            <a:solidFill>
              <a:srgbClr val="000000"/>
            </a:solidFill>
            <a:prstDash val="solid"/>
            <a:round/>
            <a:headEnd type="none" w="sm" len="sm"/>
            <a:tailEnd type="none" w="sm" len="sm"/>
          </a:ln>
        </p:spPr>
      </p:pic>
      <p:pic>
        <p:nvPicPr>
          <p:cNvPr id="697" name="Google Shape;697;p49"/>
          <p:cNvPicPr preferRelativeResize="0"/>
          <p:nvPr/>
        </p:nvPicPr>
        <p:blipFill>
          <a:blip r:embed="rId4">
            <a:alphaModFix/>
          </a:blip>
          <a:stretch>
            <a:fillRect/>
          </a:stretch>
        </p:blipFill>
        <p:spPr>
          <a:xfrm>
            <a:off x="3207725" y="1171675"/>
            <a:ext cx="2587775" cy="1702265"/>
          </a:xfrm>
          <a:prstGeom prst="rect">
            <a:avLst/>
          </a:prstGeom>
          <a:noFill/>
          <a:ln w="9525" cap="flat" cmpd="sng">
            <a:solidFill>
              <a:schemeClr val="dk1"/>
            </a:solidFill>
            <a:prstDash val="solid"/>
            <a:round/>
            <a:headEnd type="none" w="sm" len="sm"/>
            <a:tailEnd type="none" w="sm" len="sm"/>
          </a:ln>
        </p:spPr>
      </p:pic>
      <p:pic>
        <p:nvPicPr>
          <p:cNvPr id="698" name="Google Shape;698;p49"/>
          <p:cNvPicPr preferRelativeResize="0"/>
          <p:nvPr/>
        </p:nvPicPr>
        <p:blipFill>
          <a:blip r:embed="rId5">
            <a:alphaModFix/>
          </a:blip>
          <a:stretch>
            <a:fillRect/>
          </a:stretch>
        </p:blipFill>
        <p:spPr>
          <a:xfrm>
            <a:off x="6181550" y="1171675"/>
            <a:ext cx="2587775" cy="1702257"/>
          </a:xfrm>
          <a:prstGeom prst="rect">
            <a:avLst/>
          </a:prstGeom>
          <a:noFill/>
          <a:ln w="9525" cap="flat" cmpd="sng">
            <a:solidFill>
              <a:srgbClr val="000000"/>
            </a:solidFill>
            <a:prstDash val="solid"/>
            <a:round/>
            <a:headEnd type="none" w="sm" len="sm"/>
            <a:tailEnd type="none" w="sm" len="sm"/>
          </a:ln>
        </p:spPr>
      </p:pic>
      <p:pic>
        <p:nvPicPr>
          <p:cNvPr id="699" name="Google Shape;699;p49"/>
          <p:cNvPicPr preferRelativeResize="0"/>
          <p:nvPr/>
        </p:nvPicPr>
        <p:blipFill>
          <a:blip r:embed="rId6">
            <a:alphaModFix/>
          </a:blip>
          <a:stretch>
            <a:fillRect/>
          </a:stretch>
        </p:blipFill>
        <p:spPr>
          <a:xfrm>
            <a:off x="3207725" y="3154425"/>
            <a:ext cx="2587775" cy="1715143"/>
          </a:xfrm>
          <a:prstGeom prst="rect">
            <a:avLst/>
          </a:prstGeom>
          <a:noFill/>
          <a:ln w="9525" cap="flat" cmpd="sng">
            <a:solidFill>
              <a:srgbClr val="000000"/>
            </a:solidFill>
            <a:prstDash val="solid"/>
            <a:round/>
            <a:headEnd type="none" w="sm" len="sm"/>
            <a:tailEnd type="none" w="sm" len="sm"/>
          </a:ln>
        </p:spPr>
      </p:pic>
      <p:pic>
        <p:nvPicPr>
          <p:cNvPr id="700" name="Google Shape;700;p49"/>
          <p:cNvPicPr preferRelativeResize="0"/>
          <p:nvPr/>
        </p:nvPicPr>
        <p:blipFill>
          <a:blip r:embed="rId7">
            <a:alphaModFix/>
          </a:blip>
          <a:stretch>
            <a:fillRect/>
          </a:stretch>
        </p:blipFill>
        <p:spPr>
          <a:xfrm>
            <a:off x="6179525" y="3156650"/>
            <a:ext cx="2587775" cy="1697952"/>
          </a:xfrm>
          <a:prstGeom prst="rect">
            <a:avLst/>
          </a:prstGeom>
          <a:noFill/>
          <a:ln w="9525" cap="flat" cmpd="sng">
            <a:solidFill>
              <a:srgbClr val="000000"/>
            </a:solidFill>
            <a:prstDash val="solid"/>
            <a:round/>
            <a:headEnd type="none" w="sm" len="sm"/>
            <a:tailEnd type="none" w="sm" len="sm"/>
          </a:ln>
        </p:spPr>
      </p:pic>
      <p:pic>
        <p:nvPicPr>
          <p:cNvPr id="701" name="Google Shape;701;p49"/>
          <p:cNvPicPr preferRelativeResize="0"/>
          <p:nvPr/>
        </p:nvPicPr>
        <p:blipFill>
          <a:blip r:embed="rId8">
            <a:alphaModFix/>
          </a:blip>
          <a:stretch>
            <a:fillRect/>
          </a:stretch>
        </p:blipFill>
        <p:spPr>
          <a:xfrm>
            <a:off x="235925" y="3154500"/>
            <a:ext cx="2587775" cy="170225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332"/>
        <p:cNvGrpSpPr/>
        <p:nvPr/>
      </p:nvGrpSpPr>
      <p:grpSpPr>
        <a:xfrm>
          <a:off x="0" y="0"/>
          <a:ext cx="0" cy="0"/>
          <a:chOff x="0" y="0"/>
          <a:chExt cx="0" cy="0"/>
        </a:xfrm>
      </p:grpSpPr>
      <p:sp>
        <p:nvSpPr>
          <p:cNvPr id="333" name="Google Shape;333;p32"/>
          <p:cNvSpPr/>
          <p:nvPr/>
        </p:nvSpPr>
        <p:spPr>
          <a:xfrm flipH="1">
            <a:off x="4735345" y="4663800"/>
            <a:ext cx="3481330" cy="175301"/>
          </a:xfrm>
          <a:custGeom>
            <a:avLst/>
            <a:gdLst/>
            <a:ahLst/>
            <a:cxnLst/>
            <a:rect l="l" t="t" r="r" b="b"/>
            <a:pathLst>
              <a:path w="106536" h="4404" extrusionOk="0">
                <a:moveTo>
                  <a:pt x="45572" y="0"/>
                </a:moveTo>
                <a:cubicBezTo>
                  <a:pt x="19799" y="157"/>
                  <a:pt x="0" y="1078"/>
                  <a:pt x="0" y="2192"/>
                </a:cubicBezTo>
                <a:cubicBezTo>
                  <a:pt x="0" y="3413"/>
                  <a:pt x="23847" y="4404"/>
                  <a:pt x="53266" y="4404"/>
                </a:cubicBezTo>
                <a:cubicBezTo>
                  <a:pt x="82688" y="4404"/>
                  <a:pt x="106536" y="3413"/>
                  <a:pt x="106536" y="2192"/>
                </a:cubicBezTo>
                <a:cubicBezTo>
                  <a:pt x="106536" y="1771"/>
                  <a:pt x="103736" y="1382"/>
                  <a:pt x="98871" y="1048"/>
                </a:cubicBezTo>
                <a:cubicBezTo>
                  <a:pt x="98441" y="2116"/>
                  <a:pt x="97394" y="2874"/>
                  <a:pt x="96175" y="2874"/>
                </a:cubicBezTo>
                <a:lnTo>
                  <a:pt x="48480" y="2874"/>
                </a:lnTo>
                <a:cubicBezTo>
                  <a:pt x="46889" y="2874"/>
                  <a:pt x="45589" y="1584"/>
                  <a:pt x="4557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2"/>
          <p:cNvGrpSpPr/>
          <p:nvPr/>
        </p:nvGrpSpPr>
        <p:grpSpPr>
          <a:xfrm>
            <a:off x="3776210" y="3675500"/>
            <a:ext cx="990781" cy="1129042"/>
            <a:chOff x="2670950" y="1672175"/>
            <a:chExt cx="143500" cy="163525"/>
          </a:xfrm>
        </p:grpSpPr>
        <p:sp>
          <p:nvSpPr>
            <p:cNvPr id="335" name="Google Shape;335;p32"/>
            <p:cNvSpPr/>
            <p:nvPr/>
          </p:nvSpPr>
          <p:spPr>
            <a:xfrm>
              <a:off x="2678200" y="1681125"/>
              <a:ext cx="29550" cy="60025"/>
            </a:xfrm>
            <a:custGeom>
              <a:avLst/>
              <a:gdLst/>
              <a:ahLst/>
              <a:cxnLst/>
              <a:rect l="l" t="t" r="r" b="b"/>
              <a:pathLst>
                <a:path w="1182" h="2401" extrusionOk="0">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2683750" y="1672175"/>
              <a:ext cx="13250" cy="11575"/>
            </a:xfrm>
            <a:custGeom>
              <a:avLst/>
              <a:gdLst/>
              <a:ahLst/>
              <a:cxnLst/>
              <a:rect l="l" t="t" r="r" b="b"/>
              <a:pathLst>
                <a:path w="530" h="463" extrusionOk="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2699850" y="1685175"/>
              <a:ext cx="13275" cy="11575"/>
            </a:xfrm>
            <a:custGeom>
              <a:avLst/>
              <a:gdLst/>
              <a:ahLst/>
              <a:cxnLst/>
              <a:rect l="l" t="t" r="r" b="b"/>
              <a:pathLst>
                <a:path w="531" h="463" extrusionOk="0">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2699350" y="1703950"/>
              <a:ext cx="12150" cy="10625"/>
            </a:xfrm>
            <a:custGeom>
              <a:avLst/>
              <a:gdLst/>
              <a:ahLst/>
              <a:cxnLst/>
              <a:rect l="l" t="t" r="r" b="b"/>
              <a:pathLst>
                <a:path w="486" h="425" extrusionOk="0">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2674950" y="1713325"/>
              <a:ext cx="12125" cy="10600"/>
            </a:xfrm>
            <a:custGeom>
              <a:avLst/>
              <a:gdLst/>
              <a:ahLst/>
              <a:cxnLst/>
              <a:rect l="l" t="t" r="r" b="b"/>
              <a:pathLst>
                <a:path w="485" h="424" extrusionOk="0">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2682800" y="1730200"/>
              <a:ext cx="8300" cy="7325"/>
            </a:xfrm>
            <a:custGeom>
              <a:avLst/>
              <a:gdLst/>
              <a:ahLst/>
              <a:cxnLst/>
              <a:rect l="l" t="t" r="r" b="b"/>
              <a:pathLst>
                <a:path w="332" h="293" extrusionOk="0">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2699700" y="1721675"/>
              <a:ext cx="8300" cy="7325"/>
            </a:xfrm>
            <a:custGeom>
              <a:avLst/>
              <a:gdLst/>
              <a:ahLst/>
              <a:cxnLst/>
              <a:rect l="l" t="t" r="r" b="b"/>
              <a:pathLst>
                <a:path w="332" h="293" extrusionOk="0">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2670950" y="1691275"/>
              <a:ext cx="13250" cy="11550"/>
            </a:xfrm>
            <a:custGeom>
              <a:avLst/>
              <a:gdLst/>
              <a:ahLst/>
              <a:cxnLst/>
              <a:rect l="l" t="t" r="r" b="b"/>
              <a:pathLst>
                <a:path w="530" h="462" extrusionOk="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2703350" y="1723000"/>
              <a:ext cx="4050" cy="3500"/>
            </a:xfrm>
            <a:custGeom>
              <a:avLst/>
              <a:gdLst/>
              <a:ahLst/>
              <a:cxnLst/>
              <a:rect l="l" t="t" r="r" b="b"/>
              <a:pathLst>
                <a:path w="162" h="140" extrusionOk="0">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2684075" y="1731150"/>
              <a:ext cx="2850" cy="2475"/>
            </a:xfrm>
            <a:custGeom>
              <a:avLst/>
              <a:gdLst/>
              <a:ahLst/>
              <a:cxnLst/>
              <a:rect l="l" t="t" r="r" b="b"/>
              <a:pathLst>
                <a:path w="114" h="99" extrusionOk="0">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2676575" y="1714825"/>
              <a:ext cx="4550" cy="4025"/>
            </a:xfrm>
            <a:custGeom>
              <a:avLst/>
              <a:gdLst/>
              <a:ahLst/>
              <a:cxnLst/>
              <a:rect l="l" t="t" r="r" b="b"/>
              <a:pathLst>
                <a:path w="182" h="161" extrusionOk="0">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2672725" y="1692550"/>
              <a:ext cx="5400" cy="4700"/>
            </a:xfrm>
            <a:custGeom>
              <a:avLst/>
              <a:gdLst/>
              <a:ahLst/>
              <a:cxnLst/>
              <a:rect l="l" t="t" r="r" b="b"/>
              <a:pathLst>
                <a:path w="216" h="188" extrusionOk="0">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2707900" y="1687925"/>
              <a:ext cx="3950" cy="3500"/>
            </a:xfrm>
            <a:custGeom>
              <a:avLst/>
              <a:gdLst/>
              <a:ahLst/>
              <a:cxnLst/>
              <a:rect l="l" t="t" r="r" b="b"/>
              <a:pathLst>
                <a:path w="158" h="140" extrusionOk="0">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2705750" y="1706025"/>
              <a:ext cx="4200" cy="3675"/>
            </a:xfrm>
            <a:custGeom>
              <a:avLst/>
              <a:gdLst/>
              <a:ahLst/>
              <a:cxnLst/>
              <a:rect l="l" t="t" r="r" b="b"/>
              <a:pathLst>
                <a:path w="168" h="147" extrusionOk="0">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2688875" y="1727850"/>
              <a:ext cx="67675" cy="91750"/>
            </a:xfrm>
            <a:custGeom>
              <a:avLst/>
              <a:gdLst/>
              <a:ahLst/>
              <a:cxnLst/>
              <a:rect l="l" t="t" r="r" b="b"/>
              <a:pathLst>
                <a:path w="2707" h="3670" extrusionOk="0">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2694825" y="1730625"/>
              <a:ext cx="42450" cy="81175"/>
            </a:xfrm>
            <a:custGeom>
              <a:avLst/>
              <a:gdLst/>
              <a:ahLst/>
              <a:cxnLst/>
              <a:rect l="l" t="t" r="r" b="b"/>
              <a:pathLst>
                <a:path w="1698" h="3247" extrusionOk="0">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2778050" y="1758925"/>
              <a:ext cx="12900" cy="76025"/>
            </a:xfrm>
            <a:custGeom>
              <a:avLst/>
              <a:gdLst/>
              <a:ahLst/>
              <a:cxnLst/>
              <a:rect l="l" t="t" r="r" b="b"/>
              <a:pathLst>
                <a:path w="516" h="3041" extrusionOk="0">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2749600" y="1767775"/>
              <a:ext cx="31875" cy="67150"/>
            </a:xfrm>
            <a:custGeom>
              <a:avLst/>
              <a:gdLst/>
              <a:ahLst/>
              <a:cxnLst/>
              <a:rect l="l" t="t" r="r" b="b"/>
              <a:pathLst>
                <a:path w="1275" h="2686" extrusionOk="0">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2723775" y="1814525"/>
              <a:ext cx="57700" cy="21175"/>
            </a:xfrm>
            <a:custGeom>
              <a:avLst/>
              <a:gdLst/>
              <a:ahLst/>
              <a:cxnLst/>
              <a:rect l="l" t="t" r="r" b="b"/>
              <a:pathLst>
                <a:path w="2308" h="847" extrusionOk="0">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2726825" y="1816825"/>
              <a:ext cx="51250" cy="16325"/>
            </a:xfrm>
            <a:custGeom>
              <a:avLst/>
              <a:gdLst/>
              <a:ahLst/>
              <a:cxnLst/>
              <a:rect l="l" t="t" r="r" b="b"/>
              <a:pathLst>
                <a:path w="2050" h="653" extrusionOk="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2728625" y="1732525"/>
              <a:ext cx="44150" cy="39025"/>
            </a:xfrm>
            <a:custGeom>
              <a:avLst/>
              <a:gdLst/>
              <a:ahLst/>
              <a:cxnLst/>
              <a:rect l="l" t="t" r="r" b="b"/>
              <a:pathLst>
                <a:path w="1766" h="1561" extrusionOk="0">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2740900" y="1737300"/>
              <a:ext cx="17775" cy="8125"/>
            </a:xfrm>
            <a:custGeom>
              <a:avLst/>
              <a:gdLst/>
              <a:ahLst/>
              <a:cxnLst/>
              <a:rect l="l" t="t" r="r" b="b"/>
              <a:pathLst>
                <a:path w="711" h="325" extrusionOk="0">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2733225" y="1751125"/>
              <a:ext cx="12575" cy="5475"/>
            </a:xfrm>
            <a:custGeom>
              <a:avLst/>
              <a:gdLst/>
              <a:ahLst/>
              <a:cxnLst/>
              <a:rect l="l" t="t" r="r" b="b"/>
              <a:pathLst>
                <a:path w="503" h="219" extrusionOk="0">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749800" y="1758275"/>
              <a:ext cx="12475" cy="5825"/>
            </a:xfrm>
            <a:custGeom>
              <a:avLst/>
              <a:gdLst/>
              <a:ahLst/>
              <a:cxnLst/>
              <a:rect l="l" t="t" r="r" b="b"/>
              <a:pathLst>
                <a:path w="499" h="233" extrusionOk="0">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2760200" y="1745350"/>
              <a:ext cx="10600" cy="5625"/>
            </a:xfrm>
            <a:custGeom>
              <a:avLst/>
              <a:gdLst/>
              <a:ahLst/>
              <a:cxnLst/>
              <a:rect l="l" t="t" r="r" b="b"/>
              <a:pathLst>
                <a:path w="424" h="225" extrusionOk="0">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2780525" y="1743475"/>
              <a:ext cx="24400" cy="19850"/>
            </a:xfrm>
            <a:custGeom>
              <a:avLst/>
              <a:gdLst/>
              <a:ahLst/>
              <a:cxnLst/>
              <a:rect l="l" t="t" r="r" b="b"/>
              <a:pathLst>
                <a:path w="976" h="794" extrusionOk="0">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2789550" y="1745800"/>
              <a:ext cx="9075" cy="4825"/>
            </a:xfrm>
            <a:custGeom>
              <a:avLst/>
              <a:gdLst/>
              <a:ahLst/>
              <a:cxnLst/>
              <a:rect l="l" t="t" r="r" b="b"/>
              <a:pathLst>
                <a:path w="363" h="193" extrusionOk="0">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784425" y="1750225"/>
              <a:ext cx="5500" cy="4350"/>
            </a:xfrm>
            <a:custGeom>
              <a:avLst/>
              <a:gdLst/>
              <a:ahLst/>
              <a:cxnLst/>
              <a:rect l="l" t="t" r="r" b="b"/>
              <a:pathLst>
                <a:path w="220" h="174" extrusionOk="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2790325" y="1758050"/>
              <a:ext cx="6675" cy="1450"/>
            </a:xfrm>
            <a:custGeom>
              <a:avLst/>
              <a:gdLst/>
              <a:ahLst/>
              <a:cxnLst/>
              <a:rect l="l" t="t" r="r" b="b"/>
              <a:pathLst>
                <a:path w="267" h="58" extrusionOk="0">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2720025" y="1736525"/>
              <a:ext cx="59575" cy="97825"/>
            </a:xfrm>
            <a:custGeom>
              <a:avLst/>
              <a:gdLst/>
              <a:ahLst/>
              <a:cxnLst/>
              <a:rect l="l" t="t" r="r" b="b"/>
              <a:pathLst>
                <a:path w="2383" h="3913" extrusionOk="0">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2705400" y="1729625"/>
              <a:ext cx="27450" cy="20325"/>
            </a:xfrm>
            <a:custGeom>
              <a:avLst/>
              <a:gdLst/>
              <a:ahLst/>
              <a:cxnLst/>
              <a:rect l="l" t="t" r="r" b="b"/>
              <a:pathLst>
                <a:path w="1098" h="813" extrusionOk="0">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2711550" y="1732375"/>
              <a:ext cx="10275" cy="5275"/>
            </a:xfrm>
            <a:custGeom>
              <a:avLst/>
              <a:gdLst/>
              <a:ahLst/>
              <a:cxnLst/>
              <a:rect l="l" t="t" r="r" b="b"/>
              <a:pathLst>
                <a:path w="411" h="211" extrusionOk="0">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2709850" y="1742200"/>
              <a:ext cx="7450" cy="1850"/>
            </a:xfrm>
            <a:custGeom>
              <a:avLst/>
              <a:gdLst/>
              <a:ahLst/>
              <a:cxnLst/>
              <a:rect l="l" t="t" r="r" b="b"/>
              <a:pathLst>
                <a:path w="298" h="74" extrusionOk="0">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2720600" y="1740500"/>
              <a:ext cx="6000" cy="4950"/>
            </a:xfrm>
            <a:custGeom>
              <a:avLst/>
              <a:gdLst/>
              <a:ahLst/>
              <a:cxnLst/>
              <a:rect l="l" t="t" r="r" b="b"/>
              <a:pathLst>
                <a:path w="240" h="198" extrusionOk="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2723750" y="1732675"/>
              <a:ext cx="5000" cy="4500"/>
            </a:xfrm>
            <a:custGeom>
              <a:avLst/>
              <a:gdLst/>
              <a:ahLst/>
              <a:cxnLst/>
              <a:rect l="l" t="t" r="r" b="b"/>
              <a:pathLst>
                <a:path w="200" h="180" extrusionOk="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2780525" y="1790900"/>
              <a:ext cx="33925" cy="44800"/>
            </a:xfrm>
            <a:custGeom>
              <a:avLst/>
              <a:gdLst/>
              <a:ahLst/>
              <a:cxnLst/>
              <a:rect l="l" t="t" r="r" b="b"/>
              <a:pathLst>
                <a:path w="1357" h="1792" extrusionOk="0">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2783400" y="1792325"/>
              <a:ext cx="24600" cy="40750"/>
            </a:xfrm>
            <a:custGeom>
              <a:avLst/>
              <a:gdLst/>
              <a:ahLst/>
              <a:cxnLst/>
              <a:rect l="l" t="t" r="r" b="b"/>
              <a:pathLst>
                <a:path w="984" h="1630" extrusionOk="0">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2"/>
          <p:cNvSpPr txBox="1">
            <a:spLocks noGrp="1"/>
          </p:cNvSpPr>
          <p:nvPr>
            <p:ph type="ctrTitle"/>
          </p:nvPr>
        </p:nvSpPr>
        <p:spPr>
          <a:xfrm>
            <a:off x="532475" y="2283175"/>
            <a:ext cx="5118600" cy="946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INTRODUCTION</a:t>
            </a:r>
            <a:endParaRPr sz="5000"/>
          </a:p>
        </p:txBody>
      </p:sp>
      <p:sp>
        <p:nvSpPr>
          <p:cNvPr id="373" name="Google Shape;373;p32"/>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01</a:t>
            </a:r>
            <a:endParaRPr sz="9600">
              <a:solidFill>
                <a:srgbClr val="FF7C3E"/>
              </a:solidFill>
            </a:endParaRPr>
          </a:p>
        </p:txBody>
      </p:sp>
      <p:pic>
        <p:nvPicPr>
          <p:cNvPr id="374" name="Google Shape;374;p32"/>
          <p:cNvPicPr preferRelativeResize="0"/>
          <p:nvPr/>
        </p:nvPicPr>
        <p:blipFill>
          <a:blip r:embed="rId3">
            <a:alphaModFix/>
          </a:blip>
          <a:stretch>
            <a:fillRect/>
          </a:stretch>
        </p:blipFill>
        <p:spPr>
          <a:xfrm rot="5400000">
            <a:off x="4781900" y="2278200"/>
            <a:ext cx="3013500" cy="3326700"/>
          </a:xfrm>
          <a:prstGeom prst="rect">
            <a:avLst/>
          </a:prstGeom>
          <a:noFill/>
          <a:ln>
            <a:noFill/>
          </a:ln>
        </p:spPr>
      </p:pic>
      <p:pic>
        <p:nvPicPr>
          <p:cNvPr id="375" name="Google Shape;375;p32"/>
          <p:cNvPicPr preferRelativeResize="0"/>
          <p:nvPr/>
        </p:nvPicPr>
        <p:blipFill>
          <a:blip r:embed="rId4">
            <a:alphaModFix/>
          </a:blip>
          <a:stretch>
            <a:fillRect/>
          </a:stretch>
        </p:blipFill>
        <p:spPr>
          <a:xfrm>
            <a:off x="5094650" y="3125025"/>
            <a:ext cx="2448917" cy="1614975"/>
          </a:xfrm>
          <a:prstGeom prst="rect">
            <a:avLst/>
          </a:prstGeom>
          <a:noFill/>
          <a:ln>
            <a:noFill/>
          </a:ln>
        </p:spPr>
      </p:pic>
      <p:pic>
        <p:nvPicPr>
          <p:cNvPr id="376" name="Google Shape;376;p32"/>
          <p:cNvPicPr preferRelativeResize="0"/>
          <p:nvPr/>
        </p:nvPicPr>
        <p:blipFill>
          <a:blip r:embed="rId5">
            <a:alphaModFix/>
          </a:blip>
          <a:stretch>
            <a:fillRect/>
          </a:stretch>
        </p:blipFill>
        <p:spPr>
          <a:xfrm rot="4">
            <a:off x="7734850" y="4207425"/>
            <a:ext cx="693993" cy="8373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05"/>
        <p:cNvGrpSpPr/>
        <p:nvPr/>
      </p:nvGrpSpPr>
      <p:grpSpPr>
        <a:xfrm>
          <a:off x="0" y="0"/>
          <a:ext cx="0" cy="0"/>
          <a:chOff x="0" y="0"/>
          <a:chExt cx="0" cy="0"/>
        </a:xfrm>
      </p:grpSpPr>
      <p:sp>
        <p:nvSpPr>
          <p:cNvPr id="706" name="Google Shape;706;p50"/>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txBox="1">
            <a:spLocks noGrp="1"/>
          </p:cNvSpPr>
          <p:nvPr>
            <p:ph type="ctrTitle"/>
          </p:nvPr>
        </p:nvSpPr>
        <p:spPr>
          <a:xfrm>
            <a:off x="3744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708" name="Google Shape;708;p50"/>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50"/>
          <p:cNvPicPr preferRelativeResize="0"/>
          <p:nvPr/>
        </p:nvPicPr>
        <p:blipFill>
          <a:blip r:embed="rId3">
            <a:alphaModFix/>
          </a:blip>
          <a:stretch>
            <a:fillRect/>
          </a:stretch>
        </p:blipFill>
        <p:spPr>
          <a:xfrm>
            <a:off x="235925" y="1171675"/>
            <a:ext cx="2587775" cy="1706550"/>
          </a:xfrm>
          <a:prstGeom prst="rect">
            <a:avLst/>
          </a:prstGeom>
          <a:noFill/>
          <a:ln w="9525" cap="flat" cmpd="sng">
            <a:solidFill>
              <a:srgbClr val="000000"/>
            </a:solidFill>
            <a:prstDash val="solid"/>
            <a:round/>
            <a:headEnd type="none" w="sm" len="sm"/>
            <a:tailEnd type="none" w="sm" len="sm"/>
          </a:ln>
        </p:spPr>
      </p:pic>
      <p:pic>
        <p:nvPicPr>
          <p:cNvPr id="710" name="Google Shape;710;p50"/>
          <p:cNvPicPr preferRelativeResize="0"/>
          <p:nvPr/>
        </p:nvPicPr>
        <p:blipFill>
          <a:blip r:embed="rId4">
            <a:alphaModFix/>
          </a:blip>
          <a:stretch>
            <a:fillRect/>
          </a:stretch>
        </p:blipFill>
        <p:spPr>
          <a:xfrm>
            <a:off x="3198950" y="1165225"/>
            <a:ext cx="2607375" cy="1715150"/>
          </a:xfrm>
          <a:prstGeom prst="rect">
            <a:avLst/>
          </a:prstGeom>
          <a:noFill/>
          <a:ln w="9525" cap="flat" cmpd="sng">
            <a:solidFill>
              <a:srgbClr val="000000"/>
            </a:solidFill>
            <a:prstDash val="solid"/>
            <a:round/>
            <a:headEnd type="none" w="sm" len="sm"/>
            <a:tailEnd type="none" w="sm" len="sm"/>
          </a:ln>
        </p:spPr>
      </p:pic>
      <p:pic>
        <p:nvPicPr>
          <p:cNvPr id="711" name="Google Shape;711;p50"/>
          <p:cNvPicPr preferRelativeResize="0"/>
          <p:nvPr/>
        </p:nvPicPr>
        <p:blipFill>
          <a:blip r:embed="rId5">
            <a:alphaModFix/>
          </a:blip>
          <a:stretch>
            <a:fillRect/>
          </a:stretch>
        </p:blipFill>
        <p:spPr>
          <a:xfrm>
            <a:off x="6181575" y="1171675"/>
            <a:ext cx="2587775" cy="1706555"/>
          </a:xfrm>
          <a:prstGeom prst="rect">
            <a:avLst/>
          </a:prstGeom>
          <a:noFill/>
          <a:ln w="9525" cap="flat" cmpd="sng">
            <a:solidFill>
              <a:srgbClr val="000000"/>
            </a:solidFill>
            <a:prstDash val="solid"/>
            <a:round/>
            <a:headEnd type="none" w="sm" len="sm"/>
            <a:tailEnd type="none" w="sm" len="sm"/>
          </a:ln>
        </p:spPr>
      </p:pic>
      <p:pic>
        <p:nvPicPr>
          <p:cNvPr id="712" name="Google Shape;712;p50"/>
          <p:cNvPicPr preferRelativeResize="0"/>
          <p:nvPr/>
        </p:nvPicPr>
        <p:blipFill>
          <a:blip r:embed="rId6">
            <a:alphaModFix/>
          </a:blip>
          <a:stretch>
            <a:fillRect/>
          </a:stretch>
        </p:blipFill>
        <p:spPr>
          <a:xfrm>
            <a:off x="235925" y="3175175"/>
            <a:ext cx="2587775" cy="170226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16"/>
        <p:cNvGrpSpPr/>
        <p:nvPr/>
      </p:nvGrpSpPr>
      <p:grpSpPr>
        <a:xfrm>
          <a:off x="0" y="0"/>
          <a:ext cx="0" cy="0"/>
          <a:chOff x="0" y="0"/>
          <a:chExt cx="0" cy="0"/>
        </a:xfrm>
      </p:grpSpPr>
      <p:sp>
        <p:nvSpPr>
          <p:cNvPr id="717" name="Google Shape;717;p51"/>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txBox="1">
            <a:spLocks noGrp="1"/>
          </p:cNvSpPr>
          <p:nvPr>
            <p:ph type="ctrTitle"/>
          </p:nvPr>
        </p:nvSpPr>
        <p:spPr>
          <a:xfrm>
            <a:off x="3745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GUI Prototype</a:t>
            </a:r>
            <a:endParaRPr/>
          </a:p>
        </p:txBody>
      </p:sp>
      <p:sp>
        <p:nvSpPr>
          <p:cNvPr id="719" name="Google Shape;719;p51"/>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0" name="Google Shape;720;p51"/>
          <p:cNvPicPr preferRelativeResize="0"/>
          <p:nvPr/>
        </p:nvPicPr>
        <p:blipFill>
          <a:blip r:embed="rId3">
            <a:alphaModFix/>
          </a:blip>
          <a:stretch>
            <a:fillRect/>
          </a:stretch>
        </p:blipFill>
        <p:spPr>
          <a:xfrm>
            <a:off x="6191475" y="1189225"/>
            <a:ext cx="2587775" cy="1706553"/>
          </a:xfrm>
          <a:prstGeom prst="rect">
            <a:avLst/>
          </a:prstGeom>
          <a:noFill/>
          <a:ln w="9525" cap="flat" cmpd="sng">
            <a:solidFill>
              <a:srgbClr val="000000"/>
            </a:solidFill>
            <a:prstDash val="solid"/>
            <a:round/>
            <a:headEnd type="none" w="sm" len="sm"/>
            <a:tailEnd type="none" w="sm" len="sm"/>
          </a:ln>
        </p:spPr>
      </p:pic>
      <p:pic>
        <p:nvPicPr>
          <p:cNvPr id="721" name="Google Shape;721;p51"/>
          <p:cNvPicPr preferRelativeResize="0"/>
          <p:nvPr/>
        </p:nvPicPr>
        <p:blipFill>
          <a:blip r:embed="rId4">
            <a:alphaModFix/>
          </a:blip>
          <a:stretch>
            <a:fillRect/>
          </a:stretch>
        </p:blipFill>
        <p:spPr>
          <a:xfrm>
            <a:off x="3282963" y="1197825"/>
            <a:ext cx="2587775" cy="1689357"/>
          </a:xfrm>
          <a:prstGeom prst="rect">
            <a:avLst/>
          </a:prstGeom>
          <a:noFill/>
          <a:ln w="9525" cap="flat" cmpd="sng">
            <a:solidFill>
              <a:srgbClr val="000000"/>
            </a:solidFill>
            <a:prstDash val="solid"/>
            <a:round/>
            <a:headEnd type="none" w="sm" len="sm"/>
            <a:tailEnd type="none" w="sm" len="sm"/>
          </a:ln>
        </p:spPr>
      </p:pic>
      <p:pic>
        <p:nvPicPr>
          <p:cNvPr id="722" name="Google Shape;722;p51"/>
          <p:cNvPicPr preferRelativeResize="0"/>
          <p:nvPr/>
        </p:nvPicPr>
        <p:blipFill>
          <a:blip r:embed="rId5">
            <a:alphaModFix/>
          </a:blip>
          <a:stretch>
            <a:fillRect/>
          </a:stretch>
        </p:blipFill>
        <p:spPr>
          <a:xfrm>
            <a:off x="165175" y="1162700"/>
            <a:ext cx="2695375" cy="1759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26"/>
        <p:cNvGrpSpPr/>
        <p:nvPr/>
      </p:nvGrpSpPr>
      <p:grpSpPr>
        <a:xfrm>
          <a:off x="0" y="0"/>
          <a:ext cx="0" cy="0"/>
          <a:chOff x="0" y="0"/>
          <a:chExt cx="0" cy="0"/>
        </a:xfrm>
      </p:grpSpPr>
      <p:sp>
        <p:nvSpPr>
          <p:cNvPr id="727" name="Google Shape;727;p52"/>
          <p:cNvSpPr txBox="1">
            <a:spLocks noGrp="1"/>
          </p:cNvSpPr>
          <p:nvPr>
            <p:ph type="ctrTitle"/>
          </p:nvPr>
        </p:nvSpPr>
        <p:spPr>
          <a:xfrm>
            <a:off x="532475" y="2283175"/>
            <a:ext cx="7467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Challenges</a:t>
            </a:r>
            <a:endParaRPr sz="5000"/>
          </a:p>
        </p:txBody>
      </p:sp>
      <p:sp>
        <p:nvSpPr>
          <p:cNvPr id="728" name="Google Shape;728;p52"/>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4</a:t>
            </a:r>
            <a:endParaRPr sz="9600">
              <a:solidFill>
                <a:srgbClr val="FF7C3E"/>
              </a:solidFill>
            </a:endParaRPr>
          </a:p>
        </p:txBody>
      </p:sp>
      <p:pic>
        <p:nvPicPr>
          <p:cNvPr id="729" name="Google Shape;729;p52"/>
          <p:cNvPicPr preferRelativeResize="0"/>
          <p:nvPr/>
        </p:nvPicPr>
        <p:blipFill>
          <a:blip r:embed="rId3">
            <a:alphaModFix/>
          </a:blip>
          <a:stretch>
            <a:fillRect/>
          </a:stretch>
        </p:blipFill>
        <p:spPr>
          <a:xfrm>
            <a:off x="4971952" y="2166300"/>
            <a:ext cx="2937600" cy="293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33"/>
        <p:cNvGrpSpPr/>
        <p:nvPr/>
      </p:nvGrpSpPr>
      <p:grpSpPr>
        <a:xfrm>
          <a:off x="0" y="0"/>
          <a:ext cx="0" cy="0"/>
          <a:chOff x="0" y="0"/>
          <a:chExt cx="0" cy="0"/>
        </a:xfrm>
      </p:grpSpPr>
      <p:sp>
        <p:nvSpPr>
          <p:cNvPr id="734" name="Google Shape;734;p53"/>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txBox="1">
            <a:spLocks noGrp="1"/>
          </p:cNvSpPr>
          <p:nvPr>
            <p:ph type="ctrTitle"/>
          </p:nvPr>
        </p:nvSpPr>
        <p:spPr>
          <a:xfrm>
            <a:off x="374450" y="397650"/>
            <a:ext cx="8404800" cy="5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Challenges</a:t>
            </a:r>
            <a:endParaRPr/>
          </a:p>
        </p:txBody>
      </p:sp>
      <p:sp>
        <p:nvSpPr>
          <p:cNvPr id="736" name="Google Shape;736;p53"/>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txBox="1"/>
          <p:nvPr/>
        </p:nvSpPr>
        <p:spPr>
          <a:xfrm>
            <a:off x="374450" y="1292225"/>
            <a:ext cx="656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738" name="Google Shape;738;p53"/>
          <p:cNvSpPr txBox="1"/>
          <p:nvPr/>
        </p:nvSpPr>
        <p:spPr>
          <a:xfrm>
            <a:off x="511100" y="1404250"/>
            <a:ext cx="7815900" cy="2239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s" sz="1600" b="1">
                <a:solidFill>
                  <a:srgbClr val="434343"/>
                </a:solidFill>
                <a:latin typeface="Barlow Condensed"/>
                <a:ea typeface="Barlow Condensed"/>
                <a:cs typeface="Barlow Condensed"/>
                <a:sym typeface="Barlow Condensed"/>
              </a:rPr>
              <a:t>1. Cross-Platform Compatibility:</a:t>
            </a:r>
            <a:r>
              <a:rPr lang="es" sz="1600">
                <a:solidFill>
                  <a:srgbClr val="434343"/>
                </a:solidFill>
                <a:latin typeface="Barlow Condensed"/>
                <a:ea typeface="Barlow Condensed"/>
                <a:cs typeface="Barlow Condensed"/>
                <a:sym typeface="Barlow Condensed"/>
              </a:rPr>
              <a:t> Ensuring that our application works well on all devices adds an extra layer of complexity. We'll need to consider various screen sizes, resolutions, and device-specific features, which may require additional testing and optimization.</a:t>
            </a:r>
            <a:endParaRPr sz="1600">
              <a:solidFill>
                <a:srgbClr val="434343"/>
              </a:solidFill>
              <a:latin typeface="Barlow Condensed"/>
              <a:ea typeface="Barlow Condensed"/>
              <a:cs typeface="Barlow Condensed"/>
              <a:sym typeface="Barlow Condensed"/>
            </a:endParaRPr>
          </a:p>
          <a:p>
            <a:pPr marL="0" lvl="0" indent="0" algn="l" rtl="0">
              <a:lnSpc>
                <a:spcPct val="100000"/>
              </a:lnSpc>
              <a:spcBef>
                <a:spcPts val="1500"/>
              </a:spcBef>
              <a:spcAft>
                <a:spcPts val="0"/>
              </a:spcAft>
              <a:buNone/>
            </a:pPr>
            <a:r>
              <a:rPr lang="es" sz="1600" b="1">
                <a:solidFill>
                  <a:srgbClr val="434343"/>
                </a:solidFill>
                <a:latin typeface="Barlow Condensed"/>
                <a:ea typeface="Barlow Condensed"/>
                <a:cs typeface="Barlow Condensed"/>
                <a:sym typeface="Barlow Condensed"/>
              </a:rPr>
              <a:t>2. Text-to-speech API:</a:t>
            </a:r>
            <a:r>
              <a:rPr lang="es" sz="1600">
                <a:solidFill>
                  <a:srgbClr val="434343"/>
                </a:solidFill>
                <a:latin typeface="Barlow Condensed"/>
                <a:ea typeface="Barlow Condensed"/>
                <a:cs typeface="Barlow Condensed"/>
                <a:sym typeface="Barlow Condensed"/>
              </a:rPr>
              <a:t> We'll have to understand and work correctly with the API. </a:t>
            </a:r>
            <a:endParaRPr sz="1600">
              <a:solidFill>
                <a:srgbClr val="434343"/>
              </a:solidFill>
              <a:latin typeface="Barlow Condensed"/>
              <a:ea typeface="Barlow Condensed"/>
              <a:cs typeface="Barlow Condensed"/>
              <a:sym typeface="Barlow Condensed"/>
            </a:endParaRPr>
          </a:p>
          <a:p>
            <a:pPr marL="0" lvl="0" indent="0" algn="l" rtl="0">
              <a:lnSpc>
                <a:spcPct val="100000"/>
              </a:lnSpc>
              <a:spcBef>
                <a:spcPts val="1500"/>
              </a:spcBef>
              <a:spcAft>
                <a:spcPts val="0"/>
              </a:spcAft>
              <a:buNone/>
            </a:pPr>
            <a:endParaRPr sz="1600" b="1">
              <a:solidFill>
                <a:srgbClr val="434343"/>
              </a:solidFill>
              <a:latin typeface="Barlow Condensed"/>
              <a:ea typeface="Barlow Condensed"/>
              <a:cs typeface="Barlow Condensed"/>
              <a:sym typeface="Barlow Condensed"/>
            </a:endParaRPr>
          </a:p>
          <a:p>
            <a:pPr marL="0" lvl="0" indent="0" algn="l" rtl="0">
              <a:spcBef>
                <a:spcPts val="1500"/>
              </a:spcBef>
              <a:spcAft>
                <a:spcPts val="0"/>
              </a:spcAft>
              <a:buNone/>
            </a:pPr>
            <a:endParaRPr sz="1600">
              <a:solidFill>
                <a:srgbClr val="434343"/>
              </a:solidFill>
              <a:latin typeface="Barlow Condensed"/>
              <a:ea typeface="Barlow Condensed"/>
              <a:cs typeface="Barlow Condensed"/>
              <a:sym typeface="Barlow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A5DDDA">
            <a:alpha val="71900"/>
          </a:srgbClr>
        </a:solidFill>
        <a:effectLst/>
      </p:bgPr>
    </p:bg>
    <p:spTree>
      <p:nvGrpSpPr>
        <p:cNvPr id="1" name="Shape 742"/>
        <p:cNvGrpSpPr/>
        <p:nvPr/>
      </p:nvGrpSpPr>
      <p:grpSpPr>
        <a:xfrm>
          <a:off x="0" y="0"/>
          <a:ext cx="0" cy="0"/>
          <a:chOff x="0" y="0"/>
          <a:chExt cx="0" cy="0"/>
        </a:xfrm>
      </p:grpSpPr>
      <p:sp>
        <p:nvSpPr>
          <p:cNvPr id="743" name="Google Shape;743;p54"/>
          <p:cNvSpPr txBox="1">
            <a:spLocks noGrp="1"/>
          </p:cNvSpPr>
          <p:nvPr>
            <p:ph type="ctrTitle"/>
          </p:nvPr>
        </p:nvSpPr>
        <p:spPr>
          <a:xfrm>
            <a:off x="532475" y="2283175"/>
            <a:ext cx="48849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Verification Plan</a:t>
            </a:r>
            <a:endParaRPr sz="5000"/>
          </a:p>
        </p:txBody>
      </p:sp>
      <p:sp>
        <p:nvSpPr>
          <p:cNvPr id="744" name="Google Shape;744;p54"/>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5</a:t>
            </a:r>
            <a:endParaRPr sz="9600">
              <a:solidFill>
                <a:srgbClr val="FF7C3E"/>
              </a:solidFill>
            </a:endParaRPr>
          </a:p>
        </p:txBody>
      </p:sp>
      <p:grpSp>
        <p:nvGrpSpPr>
          <p:cNvPr id="745" name="Google Shape;745;p54"/>
          <p:cNvGrpSpPr/>
          <p:nvPr/>
        </p:nvGrpSpPr>
        <p:grpSpPr>
          <a:xfrm>
            <a:off x="6719471" y="2189174"/>
            <a:ext cx="1109774" cy="1832572"/>
            <a:chOff x="4319342" y="1130177"/>
            <a:chExt cx="2130085" cy="3433068"/>
          </a:xfrm>
        </p:grpSpPr>
        <p:grpSp>
          <p:nvGrpSpPr>
            <p:cNvPr id="746" name="Google Shape;746;p54"/>
            <p:cNvGrpSpPr/>
            <p:nvPr/>
          </p:nvGrpSpPr>
          <p:grpSpPr>
            <a:xfrm>
              <a:off x="4319342" y="1130177"/>
              <a:ext cx="2130085" cy="3433068"/>
              <a:chOff x="4633351" y="1345102"/>
              <a:chExt cx="2130085" cy="3433068"/>
            </a:xfrm>
          </p:grpSpPr>
          <p:sp>
            <p:nvSpPr>
              <p:cNvPr id="747" name="Google Shape;747;p54"/>
              <p:cNvSpPr/>
              <p:nvPr/>
            </p:nvSpPr>
            <p:spPr>
              <a:xfrm>
                <a:off x="4633351" y="1608896"/>
                <a:ext cx="2130085" cy="3169274"/>
              </a:xfrm>
              <a:custGeom>
                <a:avLst/>
                <a:gdLst/>
                <a:ahLst/>
                <a:cxnLst/>
                <a:rect l="l" t="t" r="r" b="b"/>
                <a:pathLst>
                  <a:path w="53513" h="79620" extrusionOk="0">
                    <a:moveTo>
                      <a:pt x="2909" y="0"/>
                    </a:moveTo>
                    <a:cubicBezTo>
                      <a:pt x="1308" y="0"/>
                      <a:pt x="1" y="1308"/>
                      <a:pt x="1" y="2905"/>
                    </a:cubicBezTo>
                    <a:lnTo>
                      <a:pt x="1" y="76714"/>
                    </a:lnTo>
                    <a:cubicBezTo>
                      <a:pt x="1" y="78312"/>
                      <a:pt x="1308" y="79619"/>
                      <a:pt x="2909" y="79619"/>
                    </a:cubicBezTo>
                    <a:lnTo>
                      <a:pt x="50604" y="79619"/>
                    </a:lnTo>
                    <a:cubicBezTo>
                      <a:pt x="52202" y="79619"/>
                      <a:pt x="53513" y="78312"/>
                      <a:pt x="53513" y="76714"/>
                    </a:cubicBezTo>
                    <a:lnTo>
                      <a:pt x="53513" y="2905"/>
                    </a:lnTo>
                    <a:cubicBezTo>
                      <a:pt x="53513" y="1308"/>
                      <a:pt x="52202" y="0"/>
                      <a:pt x="50604" y="0"/>
                    </a:cubicBezTo>
                    <a:close/>
                  </a:path>
                </a:pathLst>
              </a:custGeom>
              <a:solidFill>
                <a:srgbClr val="4D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4"/>
              <p:cNvSpPr/>
              <p:nvPr/>
            </p:nvSpPr>
            <p:spPr>
              <a:xfrm>
                <a:off x="4740707" y="1768557"/>
                <a:ext cx="1915257" cy="2900113"/>
              </a:xfrm>
              <a:custGeom>
                <a:avLst/>
                <a:gdLst/>
                <a:ahLst/>
                <a:cxnLst/>
                <a:rect l="l" t="t" r="r" b="b"/>
                <a:pathLst>
                  <a:path w="48116" h="72858" extrusionOk="0">
                    <a:moveTo>
                      <a:pt x="2708" y="0"/>
                    </a:moveTo>
                    <a:cubicBezTo>
                      <a:pt x="1219" y="0"/>
                      <a:pt x="1" y="1219"/>
                      <a:pt x="1" y="2707"/>
                    </a:cubicBezTo>
                    <a:lnTo>
                      <a:pt x="1" y="70153"/>
                    </a:lnTo>
                    <a:cubicBezTo>
                      <a:pt x="1" y="71641"/>
                      <a:pt x="1219" y="72857"/>
                      <a:pt x="2708" y="72857"/>
                    </a:cubicBezTo>
                    <a:lnTo>
                      <a:pt x="45412" y="72857"/>
                    </a:lnTo>
                    <a:cubicBezTo>
                      <a:pt x="46900" y="72857"/>
                      <a:pt x="48115" y="71641"/>
                      <a:pt x="48115" y="70153"/>
                    </a:cubicBezTo>
                    <a:lnTo>
                      <a:pt x="48115" y="2707"/>
                    </a:lnTo>
                    <a:cubicBezTo>
                      <a:pt x="48115" y="1219"/>
                      <a:pt x="46900" y="0"/>
                      <a:pt x="4541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4799421" y="1783484"/>
                <a:ext cx="1797833" cy="2820065"/>
              </a:xfrm>
              <a:custGeom>
                <a:avLst/>
                <a:gdLst/>
                <a:ahLst/>
                <a:cxnLst/>
                <a:rect l="l" t="t" r="r" b="b"/>
                <a:pathLst>
                  <a:path w="45166" h="70847" extrusionOk="0">
                    <a:moveTo>
                      <a:pt x="2970" y="1"/>
                    </a:moveTo>
                    <a:cubicBezTo>
                      <a:pt x="1338" y="1"/>
                      <a:pt x="0" y="1335"/>
                      <a:pt x="0" y="2967"/>
                    </a:cubicBezTo>
                    <a:lnTo>
                      <a:pt x="0" y="67880"/>
                    </a:lnTo>
                    <a:cubicBezTo>
                      <a:pt x="0" y="69512"/>
                      <a:pt x="1338" y="70847"/>
                      <a:pt x="2970" y="70847"/>
                    </a:cubicBezTo>
                    <a:lnTo>
                      <a:pt x="42199" y="70847"/>
                    </a:lnTo>
                    <a:cubicBezTo>
                      <a:pt x="43831" y="70847"/>
                      <a:pt x="45166" y="69512"/>
                      <a:pt x="45166" y="67880"/>
                    </a:cubicBezTo>
                    <a:lnTo>
                      <a:pt x="45166" y="2967"/>
                    </a:lnTo>
                    <a:cubicBezTo>
                      <a:pt x="45166" y="1335"/>
                      <a:pt x="43831" y="1"/>
                      <a:pt x="421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5025120" y="2109575"/>
                <a:ext cx="958783" cy="17833"/>
              </a:xfrm>
              <a:custGeom>
                <a:avLst/>
                <a:gdLst/>
                <a:ahLst/>
                <a:cxnLst/>
                <a:rect l="l" t="t" r="r" b="b"/>
                <a:pathLst>
                  <a:path w="24087" h="448" extrusionOk="0">
                    <a:moveTo>
                      <a:pt x="229" y="0"/>
                    </a:moveTo>
                    <a:cubicBezTo>
                      <a:pt x="103" y="0"/>
                      <a:pt x="1" y="99"/>
                      <a:pt x="1" y="222"/>
                    </a:cubicBezTo>
                    <a:cubicBezTo>
                      <a:pt x="1" y="345"/>
                      <a:pt x="103" y="447"/>
                      <a:pt x="229" y="447"/>
                    </a:cubicBezTo>
                    <a:lnTo>
                      <a:pt x="23858" y="447"/>
                    </a:lnTo>
                    <a:cubicBezTo>
                      <a:pt x="23985" y="447"/>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6087975" y="2036173"/>
                <a:ext cx="303314" cy="296109"/>
              </a:xfrm>
              <a:custGeom>
                <a:avLst/>
                <a:gdLst/>
                <a:ahLst/>
                <a:cxnLst/>
                <a:rect l="l" t="t" r="r" b="b"/>
                <a:pathLst>
                  <a:path w="7620" h="7439" extrusionOk="0">
                    <a:moveTo>
                      <a:pt x="4646" y="448"/>
                    </a:moveTo>
                    <a:cubicBezTo>
                      <a:pt x="6032" y="448"/>
                      <a:pt x="7162" y="1551"/>
                      <a:pt x="7162" y="2903"/>
                    </a:cubicBezTo>
                    <a:lnTo>
                      <a:pt x="7162" y="4537"/>
                    </a:lnTo>
                    <a:cubicBezTo>
                      <a:pt x="7162" y="5893"/>
                      <a:pt x="6032" y="6992"/>
                      <a:pt x="4646" y="6992"/>
                    </a:cubicBezTo>
                    <a:lnTo>
                      <a:pt x="2973" y="6992"/>
                    </a:lnTo>
                    <a:cubicBezTo>
                      <a:pt x="1585" y="6992"/>
                      <a:pt x="458" y="5893"/>
                      <a:pt x="458" y="4537"/>
                    </a:cubicBezTo>
                    <a:lnTo>
                      <a:pt x="458" y="2903"/>
                    </a:lnTo>
                    <a:cubicBezTo>
                      <a:pt x="458" y="1551"/>
                      <a:pt x="1585" y="448"/>
                      <a:pt x="2973" y="448"/>
                    </a:cubicBezTo>
                    <a:close/>
                    <a:moveTo>
                      <a:pt x="2973" y="1"/>
                    </a:moveTo>
                    <a:cubicBezTo>
                      <a:pt x="1335" y="1"/>
                      <a:pt x="0" y="1301"/>
                      <a:pt x="0" y="2903"/>
                    </a:cubicBezTo>
                    <a:lnTo>
                      <a:pt x="0" y="4537"/>
                    </a:lnTo>
                    <a:cubicBezTo>
                      <a:pt x="0" y="6139"/>
                      <a:pt x="1335" y="7439"/>
                      <a:pt x="2973" y="7439"/>
                    </a:cubicBezTo>
                    <a:lnTo>
                      <a:pt x="4646" y="7439"/>
                    </a:lnTo>
                    <a:cubicBezTo>
                      <a:pt x="6285" y="7439"/>
                      <a:pt x="7619" y="6139"/>
                      <a:pt x="7619" y="4537"/>
                    </a:cubicBezTo>
                    <a:lnTo>
                      <a:pt x="7619" y="2903"/>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5025120" y="2591906"/>
                <a:ext cx="958783" cy="17872"/>
              </a:xfrm>
              <a:custGeom>
                <a:avLst/>
                <a:gdLst/>
                <a:ahLst/>
                <a:cxnLst/>
                <a:rect l="l" t="t" r="r" b="b"/>
                <a:pathLst>
                  <a:path w="24087" h="449" extrusionOk="0">
                    <a:moveTo>
                      <a:pt x="229" y="1"/>
                    </a:moveTo>
                    <a:cubicBezTo>
                      <a:pt x="103" y="1"/>
                      <a:pt x="1" y="103"/>
                      <a:pt x="1" y="226"/>
                    </a:cubicBezTo>
                    <a:cubicBezTo>
                      <a:pt x="1" y="349"/>
                      <a:pt x="103" y="448"/>
                      <a:pt x="229" y="448"/>
                    </a:cubicBezTo>
                    <a:lnTo>
                      <a:pt x="23858" y="448"/>
                    </a:lnTo>
                    <a:cubicBezTo>
                      <a:pt x="23985" y="448"/>
                      <a:pt x="24087" y="349"/>
                      <a:pt x="24087" y="226"/>
                    </a:cubicBezTo>
                    <a:cubicBezTo>
                      <a:pt x="24087" y="103"/>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6087975" y="2518703"/>
                <a:ext cx="303314" cy="296109"/>
              </a:xfrm>
              <a:custGeom>
                <a:avLst/>
                <a:gdLst/>
                <a:ahLst/>
                <a:cxnLst/>
                <a:rect l="l" t="t" r="r" b="b"/>
                <a:pathLst>
                  <a:path w="7620" h="7439" extrusionOk="0">
                    <a:moveTo>
                      <a:pt x="4646" y="444"/>
                    </a:moveTo>
                    <a:cubicBezTo>
                      <a:pt x="6032" y="444"/>
                      <a:pt x="7162" y="1546"/>
                      <a:pt x="7162" y="2902"/>
                    </a:cubicBezTo>
                    <a:lnTo>
                      <a:pt x="7162" y="4537"/>
                    </a:lnTo>
                    <a:cubicBezTo>
                      <a:pt x="7162" y="5889"/>
                      <a:pt x="6032" y="6991"/>
                      <a:pt x="4646" y="6991"/>
                    </a:cubicBezTo>
                    <a:lnTo>
                      <a:pt x="2973" y="6991"/>
                    </a:lnTo>
                    <a:cubicBezTo>
                      <a:pt x="1585" y="6991"/>
                      <a:pt x="458" y="5889"/>
                      <a:pt x="458" y="4537"/>
                    </a:cubicBezTo>
                    <a:lnTo>
                      <a:pt x="458" y="2902"/>
                    </a:lnTo>
                    <a:cubicBezTo>
                      <a:pt x="458" y="1546"/>
                      <a:pt x="1585" y="444"/>
                      <a:pt x="2973" y="444"/>
                    </a:cubicBezTo>
                    <a:close/>
                    <a:moveTo>
                      <a:pt x="2973" y="1"/>
                    </a:moveTo>
                    <a:cubicBezTo>
                      <a:pt x="1335" y="1"/>
                      <a:pt x="0" y="1301"/>
                      <a:pt x="0" y="2902"/>
                    </a:cubicBezTo>
                    <a:lnTo>
                      <a:pt x="0" y="4537"/>
                    </a:lnTo>
                    <a:cubicBezTo>
                      <a:pt x="0" y="6134"/>
                      <a:pt x="1335" y="7439"/>
                      <a:pt x="2973" y="7439"/>
                    </a:cubicBezTo>
                    <a:lnTo>
                      <a:pt x="4646" y="7439"/>
                    </a:lnTo>
                    <a:cubicBezTo>
                      <a:pt x="6285" y="7439"/>
                      <a:pt x="7619" y="6134"/>
                      <a:pt x="7619" y="4537"/>
                    </a:cubicBezTo>
                    <a:lnTo>
                      <a:pt x="7619" y="2902"/>
                    </a:lnTo>
                    <a:cubicBezTo>
                      <a:pt x="7619" y="1301"/>
                      <a:pt x="6285" y="1"/>
                      <a:pt x="4646"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5025120" y="3079437"/>
                <a:ext cx="958783" cy="17833"/>
              </a:xfrm>
              <a:custGeom>
                <a:avLst/>
                <a:gdLst/>
                <a:ahLst/>
                <a:cxnLst/>
                <a:rect l="l" t="t" r="r" b="b"/>
                <a:pathLst>
                  <a:path w="24087" h="448" extrusionOk="0">
                    <a:moveTo>
                      <a:pt x="229" y="1"/>
                    </a:moveTo>
                    <a:cubicBezTo>
                      <a:pt x="103" y="1"/>
                      <a:pt x="1" y="100"/>
                      <a:pt x="1" y="223"/>
                    </a:cubicBezTo>
                    <a:cubicBezTo>
                      <a:pt x="1" y="346"/>
                      <a:pt x="103" y="448"/>
                      <a:pt x="229" y="448"/>
                    </a:cubicBezTo>
                    <a:lnTo>
                      <a:pt x="23858" y="448"/>
                    </a:lnTo>
                    <a:cubicBezTo>
                      <a:pt x="23985" y="448"/>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6087975" y="3006074"/>
                <a:ext cx="303314" cy="296109"/>
              </a:xfrm>
              <a:custGeom>
                <a:avLst/>
                <a:gdLst/>
                <a:ahLst/>
                <a:cxnLst/>
                <a:rect l="l" t="t" r="r" b="b"/>
                <a:pathLst>
                  <a:path w="7620" h="7439" extrusionOk="0">
                    <a:moveTo>
                      <a:pt x="4646" y="448"/>
                    </a:moveTo>
                    <a:cubicBezTo>
                      <a:pt x="6032" y="448"/>
                      <a:pt x="7162" y="1550"/>
                      <a:pt x="7162" y="2902"/>
                    </a:cubicBezTo>
                    <a:lnTo>
                      <a:pt x="7162" y="4537"/>
                    </a:lnTo>
                    <a:cubicBezTo>
                      <a:pt x="7162" y="5892"/>
                      <a:pt x="6032" y="6991"/>
                      <a:pt x="4646" y="6991"/>
                    </a:cubicBezTo>
                    <a:lnTo>
                      <a:pt x="2973" y="6991"/>
                    </a:lnTo>
                    <a:cubicBezTo>
                      <a:pt x="1585" y="6991"/>
                      <a:pt x="458" y="5892"/>
                      <a:pt x="458" y="4537"/>
                    </a:cubicBezTo>
                    <a:lnTo>
                      <a:pt x="458" y="2902"/>
                    </a:lnTo>
                    <a:cubicBezTo>
                      <a:pt x="458" y="1550"/>
                      <a:pt x="1585" y="448"/>
                      <a:pt x="2973" y="448"/>
                    </a:cubicBezTo>
                    <a:close/>
                    <a:moveTo>
                      <a:pt x="2973" y="0"/>
                    </a:moveTo>
                    <a:cubicBezTo>
                      <a:pt x="1335" y="0"/>
                      <a:pt x="0" y="1301"/>
                      <a:pt x="0" y="2902"/>
                    </a:cubicBezTo>
                    <a:lnTo>
                      <a:pt x="0" y="4537"/>
                    </a:lnTo>
                    <a:cubicBezTo>
                      <a:pt x="0" y="6138"/>
                      <a:pt x="1335" y="7438"/>
                      <a:pt x="2973" y="7438"/>
                    </a:cubicBezTo>
                    <a:lnTo>
                      <a:pt x="4646" y="7438"/>
                    </a:lnTo>
                    <a:cubicBezTo>
                      <a:pt x="6285" y="7438"/>
                      <a:pt x="7619" y="6138"/>
                      <a:pt x="7619" y="4537"/>
                    </a:cubicBezTo>
                    <a:lnTo>
                      <a:pt x="7619" y="2902"/>
                    </a:lnTo>
                    <a:cubicBezTo>
                      <a:pt x="7619" y="1301"/>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5021420" y="4094835"/>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5025120" y="2218125"/>
                <a:ext cx="958783" cy="17833"/>
              </a:xfrm>
              <a:custGeom>
                <a:avLst/>
                <a:gdLst/>
                <a:ahLst/>
                <a:cxnLst/>
                <a:rect l="l" t="t" r="r" b="b"/>
                <a:pathLst>
                  <a:path w="24087" h="448" extrusionOk="0">
                    <a:moveTo>
                      <a:pt x="229" y="0"/>
                    </a:moveTo>
                    <a:cubicBezTo>
                      <a:pt x="103" y="0"/>
                      <a:pt x="1" y="100"/>
                      <a:pt x="1" y="222"/>
                    </a:cubicBezTo>
                    <a:cubicBezTo>
                      <a:pt x="1" y="349"/>
                      <a:pt x="103" y="448"/>
                      <a:pt x="229" y="448"/>
                    </a:cubicBezTo>
                    <a:lnTo>
                      <a:pt x="23858" y="448"/>
                    </a:lnTo>
                    <a:cubicBezTo>
                      <a:pt x="23985" y="448"/>
                      <a:pt x="24087" y="349"/>
                      <a:pt x="24087" y="222"/>
                    </a:cubicBezTo>
                    <a:cubicBezTo>
                      <a:pt x="24087" y="100"/>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5025120" y="2700656"/>
                <a:ext cx="958783" cy="17673"/>
              </a:xfrm>
              <a:custGeom>
                <a:avLst/>
                <a:gdLst/>
                <a:ahLst/>
                <a:cxnLst/>
                <a:rect l="l" t="t" r="r" b="b"/>
                <a:pathLst>
                  <a:path w="24087" h="444" extrusionOk="0">
                    <a:moveTo>
                      <a:pt x="229" y="0"/>
                    </a:moveTo>
                    <a:cubicBezTo>
                      <a:pt x="103" y="0"/>
                      <a:pt x="1" y="99"/>
                      <a:pt x="1" y="222"/>
                    </a:cubicBezTo>
                    <a:cubicBezTo>
                      <a:pt x="1" y="345"/>
                      <a:pt x="103" y="443"/>
                      <a:pt x="229" y="443"/>
                    </a:cubicBezTo>
                    <a:lnTo>
                      <a:pt x="23858" y="443"/>
                    </a:lnTo>
                    <a:cubicBezTo>
                      <a:pt x="23985" y="443"/>
                      <a:pt x="24087" y="345"/>
                      <a:pt x="24087" y="222"/>
                    </a:cubicBezTo>
                    <a:cubicBezTo>
                      <a:pt x="24087" y="99"/>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5025120" y="3187987"/>
                <a:ext cx="958783" cy="17872"/>
              </a:xfrm>
              <a:custGeom>
                <a:avLst/>
                <a:gdLst/>
                <a:ahLst/>
                <a:cxnLst/>
                <a:rect l="l" t="t" r="r" b="b"/>
                <a:pathLst>
                  <a:path w="24087" h="449" extrusionOk="0">
                    <a:moveTo>
                      <a:pt x="229" y="1"/>
                    </a:moveTo>
                    <a:cubicBezTo>
                      <a:pt x="103" y="1"/>
                      <a:pt x="1" y="100"/>
                      <a:pt x="1" y="226"/>
                    </a:cubicBezTo>
                    <a:cubicBezTo>
                      <a:pt x="1" y="349"/>
                      <a:pt x="103" y="448"/>
                      <a:pt x="229" y="448"/>
                    </a:cubicBezTo>
                    <a:lnTo>
                      <a:pt x="23858" y="448"/>
                    </a:lnTo>
                    <a:cubicBezTo>
                      <a:pt x="23985" y="448"/>
                      <a:pt x="24087" y="349"/>
                      <a:pt x="24087" y="226"/>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5021420" y="4203505"/>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6084275" y="4021592"/>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4"/>
              <p:cNvSpPr/>
              <p:nvPr/>
            </p:nvSpPr>
            <p:spPr>
              <a:xfrm>
                <a:off x="6103659" y="2002457"/>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5282465" y="1608896"/>
                <a:ext cx="831885" cy="159698"/>
              </a:xfrm>
              <a:custGeom>
                <a:avLst/>
                <a:gdLst/>
                <a:ahLst/>
                <a:cxnLst/>
                <a:rect l="l" t="t" r="r" b="b"/>
                <a:pathLst>
                  <a:path w="20899" h="4012" extrusionOk="0">
                    <a:moveTo>
                      <a:pt x="18" y="0"/>
                    </a:moveTo>
                    <a:cubicBezTo>
                      <a:pt x="8" y="103"/>
                      <a:pt x="0" y="208"/>
                      <a:pt x="0" y="314"/>
                    </a:cubicBezTo>
                    <a:lnTo>
                      <a:pt x="0" y="4011"/>
                    </a:lnTo>
                    <a:lnTo>
                      <a:pt x="20899" y="4011"/>
                    </a:lnTo>
                    <a:lnTo>
                      <a:pt x="20899" y="314"/>
                    </a:lnTo>
                    <a:cubicBezTo>
                      <a:pt x="20899" y="208"/>
                      <a:pt x="20892" y="103"/>
                      <a:pt x="20879" y="0"/>
                    </a:cubicBezTo>
                    <a:close/>
                  </a:path>
                </a:pathLst>
              </a:custGeom>
              <a:solidFill>
                <a:srgbClr val="291E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5282465" y="1768557"/>
                <a:ext cx="831885" cy="14967"/>
              </a:xfrm>
              <a:custGeom>
                <a:avLst/>
                <a:gdLst/>
                <a:ahLst/>
                <a:cxnLst/>
                <a:rect l="l" t="t" r="r" b="b"/>
                <a:pathLst>
                  <a:path w="20899" h="376" extrusionOk="0">
                    <a:moveTo>
                      <a:pt x="0" y="0"/>
                    </a:moveTo>
                    <a:lnTo>
                      <a:pt x="0" y="317"/>
                    </a:lnTo>
                    <a:lnTo>
                      <a:pt x="0" y="376"/>
                    </a:lnTo>
                    <a:lnTo>
                      <a:pt x="20899" y="376"/>
                    </a:lnTo>
                    <a:lnTo>
                      <a:pt x="20899" y="317"/>
                    </a:lnTo>
                    <a:lnTo>
                      <a:pt x="20899" y="0"/>
                    </a:lnTo>
                    <a:close/>
                  </a:path>
                </a:pathLst>
              </a:custGeom>
              <a:solidFill>
                <a:srgbClr val="4E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5282465" y="1783484"/>
                <a:ext cx="831885" cy="104409"/>
              </a:xfrm>
              <a:custGeom>
                <a:avLst/>
                <a:gdLst/>
                <a:ahLst/>
                <a:cxnLst/>
                <a:rect l="l" t="t" r="r" b="b"/>
                <a:pathLst>
                  <a:path w="20899" h="2623" extrusionOk="0">
                    <a:moveTo>
                      <a:pt x="0" y="1"/>
                    </a:moveTo>
                    <a:cubicBezTo>
                      <a:pt x="31" y="1448"/>
                      <a:pt x="1253" y="2622"/>
                      <a:pt x="2742" y="2622"/>
                    </a:cubicBezTo>
                    <a:lnTo>
                      <a:pt x="18154" y="2622"/>
                    </a:lnTo>
                    <a:cubicBezTo>
                      <a:pt x="19642" y="2622"/>
                      <a:pt x="20865" y="1448"/>
                      <a:pt x="20899" y="1"/>
                    </a:cubicBezTo>
                    <a:close/>
                  </a:path>
                </a:pathLst>
              </a:custGeom>
              <a:solidFill>
                <a:srgbClr val="827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5282465" y="1345102"/>
                <a:ext cx="831885" cy="515992"/>
              </a:xfrm>
              <a:custGeom>
                <a:avLst/>
                <a:gdLst/>
                <a:ahLst/>
                <a:cxnLst/>
                <a:rect l="l" t="t" r="r" b="b"/>
                <a:pathLst>
                  <a:path w="20899" h="12963" extrusionOk="0">
                    <a:moveTo>
                      <a:pt x="12098" y="1599"/>
                    </a:moveTo>
                    <a:cubicBezTo>
                      <a:pt x="12505" y="1599"/>
                      <a:pt x="12836" y="1923"/>
                      <a:pt x="12836" y="2319"/>
                    </a:cubicBezTo>
                    <a:cubicBezTo>
                      <a:pt x="12836" y="2715"/>
                      <a:pt x="12505" y="3036"/>
                      <a:pt x="12098" y="3036"/>
                    </a:cubicBezTo>
                    <a:lnTo>
                      <a:pt x="8798" y="3036"/>
                    </a:lnTo>
                    <a:cubicBezTo>
                      <a:pt x="8391" y="3036"/>
                      <a:pt x="8060" y="2715"/>
                      <a:pt x="8060" y="2319"/>
                    </a:cubicBezTo>
                    <a:cubicBezTo>
                      <a:pt x="8060" y="1923"/>
                      <a:pt x="8391" y="1599"/>
                      <a:pt x="8798" y="1599"/>
                    </a:cubicBezTo>
                    <a:close/>
                    <a:moveTo>
                      <a:pt x="7930" y="1"/>
                    </a:moveTo>
                    <a:cubicBezTo>
                      <a:pt x="6422" y="1"/>
                      <a:pt x="5185" y="1206"/>
                      <a:pt x="5185" y="2681"/>
                    </a:cubicBezTo>
                    <a:lnTo>
                      <a:pt x="5185" y="3593"/>
                    </a:lnTo>
                    <a:lnTo>
                      <a:pt x="2742" y="3593"/>
                    </a:lnTo>
                    <a:cubicBezTo>
                      <a:pt x="1233" y="3593"/>
                      <a:pt x="0" y="4797"/>
                      <a:pt x="0" y="6272"/>
                    </a:cubicBezTo>
                    <a:lnTo>
                      <a:pt x="0" y="10286"/>
                    </a:lnTo>
                    <a:cubicBezTo>
                      <a:pt x="0" y="11757"/>
                      <a:pt x="1233" y="12963"/>
                      <a:pt x="2742" y="12963"/>
                    </a:cubicBezTo>
                    <a:lnTo>
                      <a:pt x="18154" y="12963"/>
                    </a:lnTo>
                    <a:cubicBezTo>
                      <a:pt x="19663" y="12963"/>
                      <a:pt x="20899" y="11757"/>
                      <a:pt x="20899" y="10286"/>
                    </a:cubicBezTo>
                    <a:lnTo>
                      <a:pt x="20899" y="6272"/>
                    </a:lnTo>
                    <a:cubicBezTo>
                      <a:pt x="20899" y="4797"/>
                      <a:pt x="19663" y="3593"/>
                      <a:pt x="18154" y="3593"/>
                    </a:cubicBezTo>
                    <a:lnTo>
                      <a:pt x="15710" y="3593"/>
                    </a:lnTo>
                    <a:lnTo>
                      <a:pt x="15710" y="2681"/>
                    </a:lnTo>
                    <a:cubicBezTo>
                      <a:pt x="15710" y="1206"/>
                      <a:pt x="14478" y="1"/>
                      <a:pt x="12968" y="1"/>
                    </a:cubicBezTo>
                    <a:close/>
                  </a:path>
                </a:pathLst>
              </a:custGeom>
              <a:solidFill>
                <a:srgbClr val="E8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a:off x="5336282" y="1680745"/>
                <a:ext cx="35227" cy="26709"/>
              </a:xfrm>
              <a:custGeom>
                <a:avLst/>
                <a:gdLst/>
                <a:ahLst/>
                <a:cxnLst/>
                <a:rect l="l" t="t" r="r" b="b"/>
                <a:pathLst>
                  <a:path w="885" h="671" extrusionOk="0">
                    <a:moveTo>
                      <a:pt x="444" y="1"/>
                    </a:moveTo>
                    <a:cubicBezTo>
                      <a:pt x="3" y="1"/>
                      <a:pt x="0" y="670"/>
                      <a:pt x="444" y="670"/>
                    </a:cubicBezTo>
                    <a:cubicBezTo>
                      <a:pt x="884" y="670"/>
                      <a:pt x="884" y="1"/>
                      <a:pt x="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a:off x="5338471" y="1726363"/>
                <a:ext cx="126381" cy="98876"/>
              </a:xfrm>
              <a:custGeom>
                <a:avLst/>
                <a:gdLst/>
                <a:ahLst/>
                <a:cxnLst/>
                <a:rect l="l" t="t" r="r" b="b"/>
                <a:pathLst>
                  <a:path w="3175" h="2484" extrusionOk="0">
                    <a:moveTo>
                      <a:pt x="457" y="1"/>
                    </a:moveTo>
                    <a:cubicBezTo>
                      <a:pt x="286" y="1"/>
                      <a:pt x="101" y="107"/>
                      <a:pt x="75" y="319"/>
                    </a:cubicBezTo>
                    <a:cubicBezTo>
                      <a:pt x="0" y="927"/>
                      <a:pt x="102" y="1538"/>
                      <a:pt x="608" y="1944"/>
                    </a:cubicBezTo>
                    <a:cubicBezTo>
                      <a:pt x="1195" y="2419"/>
                      <a:pt x="2004" y="2460"/>
                      <a:pt x="2731" y="2483"/>
                    </a:cubicBezTo>
                    <a:cubicBezTo>
                      <a:pt x="2735" y="2484"/>
                      <a:pt x="2740" y="2484"/>
                      <a:pt x="2744" y="2484"/>
                    </a:cubicBezTo>
                    <a:cubicBezTo>
                      <a:pt x="3175" y="2484"/>
                      <a:pt x="3167" y="1828"/>
                      <a:pt x="2731" y="1814"/>
                    </a:cubicBezTo>
                    <a:cubicBezTo>
                      <a:pt x="2195" y="1798"/>
                      <a:pt x="1563" y="1798"/>
                      <a:pt x="1106" y="1477"/>
                    </a:cubicBezTo>
                    <a:cubicBezTo>
                      <a:pt x="710" y="1200"/>
                      <a:pt x="706" y="756"/>
                      <a:pt x="758" y="319"/>
                    </a:cubicBezTo>
                    <a:cubicBezTo>
                      <a:pt x="785" y="106"/>
                      <a:pt x="628" y="1"/>
                      <a:pt x="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5021420" y="3604223"/>
                <a:ext cx="958783" cy="17793"/>
              </a:xfrm>
              <a:custGeom>
                <a:avLst/>
                <a:gdLst/>
                <a:ahLst/>
                <a:cxnLst/>
                <a:rect l="l" t="t" r="r" b="b"/>
                <a:pathLst>
                  <a:path w="24087" h="447" extrusionOk="0">
                    <a:moveTo>
                      <a:pt x="229" y="0"/>
                    </a:moveTo>
                    <a:cubicBezTo>
                      <a:pt x="103" y="0"/>
                      <a:pt x="1" y="103"/>
                      <a:pt x="1" y="225"/>
                    </a:cubicBezTo>
                    <a:cubicBezTo>
                      <a:pt x="1" y="348"/>
                      <a:pt x="103" y="447"/>
                      <a:pt x="229" y="447"/>
                    </a:cubicBezTo>
                    <a:lnTo>
                      <a:pt x="23858" y="447"/>
                    </a:lnTo>
                    <a:cubicBezTo>
                      <a:pt x="23985" y="447"/>
                      <a:pt x="24087" y="348"/>
                      <a:pt x="24087" y="225"/>
                    </a:cubicBezTo>
                    <a:cubicBezTo>
                      <a:pt x="24087" y="103"/>
                      <a:pt x="23985" y="0"/>
                      <a:pt x="23858"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a:off x="5021420" y="3712893"/>
                <a:ext cx="958783" cy="17713"/>
              </a:xfrm>
              <a:custGeom>
                <a:avLst/>
                <a:gdLst/>
                <a:ahLst/>
                <a:cxnLst/>
                <a:rect l="l" t="t" r="r" b="b"/>
                <a:pathLst>
                  <a:path w="24087" h="445" extrusionOk="0">
                    <a:moveTo>
                      <a:pt x="229" y="1"/>
                    </a:moveTo>
                    <a:cubicBezTo>
                      <a:pt x="103" y="1"/>
                      <a:pt x="1" y="100"/>
                      <a:pt x="1" y="223"/>
                    </a:cubicBezTo>
                    <a:cubicBezTo>
                      <a:pt x="1" y="346"/>
                      <a:pt x="103" y="445"/>
                      <a:pt x="229" y="445"/>
                    </a:cubicBezTo>
                    <a:lnTo>
                      <a:pt x="23858" y="445"/>
                    </a:lnTo>
                    <a:cubicBezTo>
                      <a:pt x="23985" y="445"/>
                      <a:pt x="24087" y="346"/>
                      <a:pt x="24087" y="223"/>
                    </a:cubicBezTo>
                    <a:cubicBezTo>
                      <a:pt x="24087" y="100"/>
                      <a:pt x="23985" y="1"/>
                      <a:pt x="2385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6084275" y="3530980"/>
                <a:ext cx="303314" cy="296109"/>
              </a:xfrm>
              <a:custGeom>
                <a:avLst/>
                <a:gdLst/>
                <a:ahLst/>
                <a:cxnLst/>
                <a:rect l="l" t="t" r="r" b="b"/>
                <a:pathLst>
                  <a:path w="7620" h="7439" extrusionOk="0">
                    <a:moveTo>
                      <a:pt x="4646" y="443"/>
                    </a:moveTo>
                    <a:cubicBezTo>
                      <a:pt x="6032" y="443"/>
                      <a:pt x="7162" y="1546"/>
                      <a:pt x="7162" y="2901"/>
                    </a:cubicBezTo>
                    <a:lnTo>
                      <a:pt x="7162" y="4536"/>
                    </a:lnTo>
                    <a:cubicBezTo>
                      <a:pt x="7162" y="5888"/>
                      <a:pt x="6032" y="6991"/>
                      <a:pt x="4646" y="6991"/>
                    </a:cubicBezTo>
                    <a:lnTo>
                      <a:pt x="2973" y="6991"/>
                    </a:lnTo>
                    <a:cubicBezTo>
                      <a:pt x="1585" y="6991"/>
                      <a:pt x="458" y="5888"/>
                      <a:pt x="458" y="4536"/>
                    </a:cubicBezTo>
                    <a:lnTo>
                      <a:pt x="458" y="2901"/>
                    </a:lnTo>
                    <a:cubicBezTo>
                      <a:pt x="458" y="1546"/>
                      <a:pt x="1585" y="443"/>
                      <a:pt x="2973" y="443"/>
                    </a:cubicBezTo>
                    <a:close/>
                    <a:moveTo>
                      <a:pt x="2973" y="0"/>
                    </a:moveTo>
                    <a:cubicBezTo>
                      <a:pt x="1335" y="0"/>
                      <a:pt x="0" y="1300"/>
                      <a:pt x="0" y="2901"/>
                    </a:cubicBezTo>
                    <a:lnTo>
                      <a:pt x="0" y="4536"/>
                    </a:lnTo>
                    <a:cubicBezTo>
                      <a:pt x="0" y="6134"/>
                      <a:pt x="1335" y="7438"/>
                      <a:pt x="2973" y="7438"/>
                    </a:cubicBezTo>
                    <a:lnTo>
                      <a:pt x="4646" y="7438"/>
                    </a:lnTo>
                    <a:cubicBezTo>
                      <a:pt x="6285" y="7438"/>
                      <a:pt x="7619" y="6134"/>
                      <a:pt x="7619" y="4536"/>
                    </a:cubicBezTo>
                    <a:lnTo>
                      <a:pt x="7619" y="2901"/>
                    </a:lnTo>
                    <a:cubicBezTo>
                      <a:pt x="7619" y="1300"/>
                      <a:pt x="6285" y="0"/>
                      <a:pt x="4646"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54"/>
            <p:cNvSpPr/>
            <p:nvPr/>
          </p:nvSpPr>
          <p:spPr>
            <a:xfrm>
              <a:off x="5789650" y="2289345"/>
              <a:ext cx="304747" cy="273182"/>
            </a:xfrm>
            <a:custGeom>
              <a:avLst/>
              <a:gdLst/>
              <a:ahLst/>
              <a:cxnLst/>
              <a:rect l="l" t="t" r="r" b="b"/>
              <a:pathLst>
                <a:path w="7656" h="6863" extrusionOk="0">
                  <a:moveTo>
                    <a:pt x="6406" y="1"/>
                  </a:moveTo>
                  <a:cubicBezTo>
                    <a:pt x="5991" y="1"/>
                    <a:pt x="5565" y="203"/>
                    <a:pt x="5372" y="670"/>
                  </a:cubicBezTo>
                  <a:cubicBezTo>
                    <a:pt x="4972" y="1647"/>
                    <a:pt x="4536" y="2616"/>
                    <a:pt x="3945" y="3496"/>
                  </a:cubicBezTo>
                  <a:cubicBezTo>
                    <a:pt x="3713" y="3845"/>
                    <a:pt x="3351" y="4490"/>
                    <a:pt x="2965" y="4664"/>
                  </a:cubicBezTo>
                  <a:cubicBezTo>
                    <a:pt x="2869" y="4709"/>
                    <a:pt x="2910" y="4779"/>
                    <a:pt x="2884" y="4779"/>
                  </a:cubicBezTo>
                  <a:cubicBezTo>
                    <a:pt x="2867" y="4779"/>
                    <a:pt x="2820" y="4748"/>
                    <a:pt x="2682" y="4657"/>
                  </a:cubicBezTo>
                  <a:cubicBezTo>
                    <a:pt x="2456" y="4514"/>
                    <a:pt x="2252" y="4237"/>
                    <a:pt x="2084" y="4036"/>
                  </a:cubicBezTo>
                  <a:cubicBezTo>
                    <a:pt x="1884" y="3796"/>
                    <a:pt x="1648" y="3696"/>
                    <a:pt x="1417" y="3696"/>
                  </a:cubicBezTo>
                  <a:cubicBezTo>
                    <a:pt x="685" y="3696"/>
                    <a:pt x="0" y="4702"/>
                    <a:pt x="630" y="5459"/>
                  </a:cubicBezTo>
                  <a:cubicBezTo>
                    <a:pt x="1095" y="6016"/>
                    <a:pt x="1740" y="6644"/>
                    <a:pt x="2477" y="6818"/>
                  </a:cubicBezTo>
                  <a:cubicBezTo>
                    <a:pt x="2606" y="6848"/>
                    <a:pt x="2731" y="6863"/>
                    <a:pt x="2853" y="6863"/>
                  </a:cubicBezTo>
                  <a:cubicBezTo>
                    <a:pt x="3571" y="6863"/>
                    <a:pt x="4162" y="6367"/>
                    <a:pt x="4652" y="5855"/>
                  </a:cubicBezTo>
                  <a:cubicBezTo>
                    <a:pt x="5925" y="4538"/>
                    <a:pt x="6672" y="2869"/>
                    <a:pt x="7356" y="1206"/>
                  </a:cubicBezTo>
                  <a:cubicBezTo>
                    <a:pt x="7655" y="478"/>
                    <a:pt x="7043" y="1"/>
                    <a:pt x="6406" y="1"/>
                  </a:cubicBezTo>
                  <a:close/>
                </a:path>
              </a:pathLst>
            </a:custGeom>
            <a:solidFill>
              <a:srgbClr val="FF9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BFE7E5"/>
        </a:solidFill>
        <a:effectLst/>
      </p:bgPr>
    </p:bg>
    <p:spTree>
      <p:nvGrpSpPr>
        <p:cNvPr id="1" name="Shape 776"/>
        <p:cNvGrpSpPr/>
        <p:nvPr/>
      </p:nvGrpSpPr>
      <p:grpSpPr>
        <a:xfrm>
          <a:off x="0" y="0"/>
          <a:ext cx="0" cy="0"/>
          <a:chOff x="0" y="0"/>
          <a:chExt cx="0" cy="0"/>
        </a:xfrm>
      </p:grpSpPr>
      <p:sp>
        <p:nvSpPr>
          <p:cNvPr id="777" name="Google Shape;777;p55"/>
          <p:cNvSpPr txBox="1"/>
          <p:nvPr/>
        </p:nvSpPr>
        <p:spPr>
          <a:xfrm>
            <a:off x="408000" y="519725"/>
            <a:ext cx="7815900" cy="1308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None/>
            </a:pPr>
            <a:r>
              <a:rPr lang="es" sz="1600" b="1">
                <a:solidFill>
                  <a:srgbClr val="434343"/>
                </a:solidFill>
                <a:latin typeface="Barlow Condensed"/>
                <a:ea typeface="Barlow Condensed"/>
                <a:cs typeface="Barlow Condensed"/>
                <a:sym typeface="Barlow Condensed"/>
              </a:rPr>
              <a:t>Hence, is an example of a test cases:</a:t>
            </a:r>
            <a:endParaRPr sz="1600">
              <a:solidFill>
                <a:srgbClr val="434343"/>
              </a:solidFill>
              <a:latin typeface="Barlow Condensed"/>
              <a:ea typeface="Barlow Condensed"/>
              <a:cs typeface="Barlow Condensed"/>
              <a:sym typeface="Barlow Condensed"/>
            </a:endParaRPr>
          </a:p>
          <a:p>
            <a:pPr marL="0" lvl="0" indent="0" algn="l" rtl="0">
              <a:lnSpc>
                <a:spcPct val="100000"/>
              </a:lnSpc>
              <a:spcBef>
                <a:spcPts val="1500"/>
              </a:spcBef>
              <a:spcAft>
                <a:spcPts val="0"/>
              </a:spcAft>
              <a:buNone/>
            </a:pPr>
            <a:endParaRPr sz="1600" b="1">
              <a:solidFill>
                <a:srgbClr val="434343"/>
              </a:solidFill>
              <a:latin typeface="Barlow Condensed"/>
              <a:ea typeface="Barlow Condensed"/>
              <a:cs typeface="Barlow Condensed"/>
              <a:sym typeface="Barlow Condensed"/>
            </a:endParaRPr>
          </a:p>
          <a:p>
            <a:pPr marL="0" lvl="0" indent="0" algn="l" rtl="0">
              <a:spcBef>
                <a:spcPts val="1500"/>
              </a:spcBef>
              <a:spcAft>
                <a:spcPts val="0"/>
              </a:spcAft>
              <a:buNone/>
            </a:pPr>
            <a:endParaRPr sz="1600">
              <a:solidFill>
                <a:srgbClr val="434343"/>
              </a:solidFill>
              <a:latin typeface="Barlow Condensed"/>
              <a:ea typeface="Barlow Condensed"/>
              <a:cs typeface="Barlow Condensed"/>
              <a:sym typeface="Barlow Condensed"/>
            </a:endParaRPr>
          </a:p>
        </p:txBody>
      </p:sp>
      <p:graphicFrame>
        <p:nvGraphicFramePr>
          <p:cNvPr id="778" name="Google Shape;778;p55"/>
          <p:cNvGraphicFramePr/>
          <p:nvPr/>
        </p:nvGraphicFramePr>
        <p:xfrm>
          <a:off x="2017125" y="1288475"/>
          <a:ext cx="5109750" cy="2885440"/>
        </p:xfrm>
        <a:graphic>
          <a:graphicData uri="http://schemas.openxmlformats.org/drawingml/2006/table">
            <a:tbl>
              <a:tblPr>
                <a:noFill/>
                <a:tableStyleId>{B6378CA2-5BC9-4CE8-B38B-8A5C684B1E8F}</a:tableStyleId>
              </a:tblPr>
              <a:tblGrid>
                <a:gridCol w="1703250">
                  <a:extLst>
                    <a:ext uri="{9D8B030D-6E8A-4147-A177-3AD203B41FA5}">
                      <a16:colId xmlns:a16="http://schemas.microsoft.com/office/drawing/2014/main" val="20000"/>
                    </a:ext>
                  </a:extLst>
                </a:gridCol>
                <a:gridCol w="1703250">
                  <a:extLst>
                    <a:ext uri="{9D8B030D-6E8A-4147-A177-3AD203B41FA5}">
                      <a16:colId xmlns:a16="http://schemas.microsoft.com/office/drawing/2014/main" val="20001"/>
                    </a:ext>
                  </a:extLst>
                </a:gridCol>
                <a:gridCol w="17032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s" sz="1200" b="1">
                          <a:latin typeface="Verdana"/>
                          <a:ea typeface="Verdana"/>
                          <a:cs typeface="Verdana"/>
                          <a:sym typeface="Verdana"/>
                        </a:rPr>
                        <a:t>Test Subject</a:t>
                      </a:r>
                      <a:endParaRPr sz="1200" b="1">
                        <a:latin typeface="Verdana"/>
                        <a:ea typeface="Verdana"/>
                        <a:cs typeface="Verdana"/>
                        <a:sym typeface="Verdana"/>
                      </a:endParaRPr>
                    </a:p>
                  </a:txBody>
                  <a:tcPr marL="63500" marR="63500" marT="63500" marB="63500">
                    <a:lnR w="12700" cap="flat" cmpd="sng">
                      <a:solidFill>
                        <a:srgbClr val="343541"/>
                      </a:solidFill>
                      <a:prstDash val="solid"/>
                      <a:round/>
                      <a:headEnd type="none" w="sm" len="sm"/>
                      <a:tailEnd type="none" w="sm" len="sm"/>
                    </a:lnR>
                    <a:solidFill>
                      <a:srgbClr val="5B9BD3"/>
                    </a:solidFill>
                  </a:tcPr>
                </a:tc>
                <a:tc>
                  <a:txBody>
                    <a:bodyPr/>
                    <a:lstStyle/>
                    <a:p>
                      <a:pPr marL="0" lvl="0" indent="0" algn="ctr" rtl="0">
                        <a:spcBef>
                          <a:spcPts val="0"/>
                        </a:spcBef>
                        <a:spcAft>
                          <a:spcPts val="0"/>
                        </a:spcAft>
                        <a:buNone/>
                      </a:pPr>
                      <a:r>
                        <a:rPr lang="es" sz="1200" b="1">
                          <a:latin typeface="Verdana"/>
                          <a:ea typeface="Verdana"/>
                          <a:cs typeface="Verdana"/>
                          <a:sym typeface="Verdana"/>
                        </a:rPr>
                        <a:t>Test Headline</a:t>
                      </a:r>
                      <a:endParaRPr sz="1200" b="1">
                        <a:latin typeface="Verdana"/>
                        <a:ea typeface="Verdana"/>
                        <a:cs typeface="Verdana"/>
                        <a:sym typeface="Verdana"/>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5B9BD3"/>
                    </a:solidFill>
                  </a:tcPr>
                </a:tc>
                <a:tc>
                  <a:txBody>
                    <a:bodyPr/>
                    <a:lstStyle/>
                    <a:p>
                      <a:pPr marL="0" lvl="0" indent="0" algn="ctr" rtl="0">
                        <a:spcBef>
                          <a:spcPts val="0"/>
                        </a:spcBef>
                        <a:spcAft>
                          <a:spcPts val="0"/>
                        </a:spcAft>
                        <a:buNone/>
                      </a:pPr>
                      <a:r>
                        <a:rPr lang="es" sz="1200" b="1">
                          <a:latin typeface="Verdana"/>
                          <a:ea typeface="Verdana"/>
                          <a:cs typeface="Verdana"/>
                          <a:sym typeface="Verdana"/>
                        </a:rPr>
                        <a:t>Expected Result</a:t>
                      </a:r>
                      <a:endParaRPr sz="1200" b="1">
                        <a:latin typeface="Verdana"/>
                        <a:ea typeface="Verdana"/>
                        <a:cs typeface="Verdana"/>
                        <a:sym typeface="Verdana"/>
                      </a:endParaRPr>
                    </a:p>
                  </a:txBody>
                  <a:tcPr marL="63500" marR="63500" marT="63500" marB="63500">
                    <a:lnL w="12700" cap="flat" cmpd="sng">
                      <a:solidFill>
                        <a:srgbClr val="343541"/>
                      </a:solidFill>
                      <a:prstDash val="solid"/>
                      <a:round/>
                      <a:headEnd type="none" w="sm" len="sm"/>
                      <a:tailEnd type="none" w="sm" len="sm"/>
                    </a:lnL>
                    <a:solidFill>
                      <a:srgbClr val="5B9BD3"/>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Create sentence</a:t>
                      </a:r>
                      <a:endParaRPr sz="1600" b="1">
                        <a:solidFill>
                          <a:srgbClr val="434343"/>
                        </a:solidFill>
                        <a:latin typeface="Barlow Condensed"/>
                        <a:ea typeface="Barlow Condensed"/>
                        <a:cs typeface="Barlow Condensed"/>
                        <a:sym typeface="Barlow Condensed"/>
                      </a:endParaRPr>
                    </a:p>
                  </a:txBody>
                  <a:tcPr marL="63500" marR="63500" marT="63500" marB="63500">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child builds the sentence he wants to say</a:t>
                      </a:r>
                      <a:endParaRPr sz="1600">
                        <a:solidFill>
                          <a:srgbClr val="434343"/>
                        </a:solidFill>
                        <a:latin typeface="Barlow Condensed"/>
                        <a:ea typeface="Barlow Condensed"/>
                        <a:cs typeface="Barlow Condensed"/>
                        <a:sym typeface="Barlow Condensed"/>
                      </a:endParaRPr>
                    </a:p>
                  </a:txBody>
                  <a:tcPr marL="63500" marR="63500" marT="63500" marB="63500">
                    <a:lnT w="12700" cap="flat" cmpd="sng">
                      <a:solidFill>
                        <a:srgbClr val="343541"/>
                      </a:solidFill>
                      <a:prstDash val="solid"/>
                      <a:round/>
                      <a:headEnd type="none" w="sm" len="sm"/>
                      <a:tailEnd type="none" w="sm" len="sm"/>
                    </a:lnT>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application builds the sentence and displays it at the top of the screen</a:t>
                      </a:r>
                      <a:endParaRPr sz="1600">
                        <a:solidFill>
                          <a:srgbClr val="434343"/>
                        </a:solidFill>
                        <a:latin typeface="Barlow Condensed"/>
                        <a:ea typeface="Barlow Condensed"/>
                        <a:cs typeface="Barlow Condensed"/>
                        <a:sym typeface="Barlow Condensed"/>
                      </a:endParaRPr>
                    </a:p>
                  </a:txBody>
                  <a:tcPr marL="63500" marR="63500" marT="63500" marB="63500">
                    <a:solidFill>
                      <a:srgbClr val="FCE5CD"/>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Play sentence</a:t>
                      </a:r>
                      <a:endParaRPr sz="1600" b="1">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child clicks on the speaking button</a:t>
                      </a:r>
                      <a:endParaRPr sz="1600">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application plays the sentence aloud</a:t>
                      </a:r>
                      <a:endParaRPr sz="1600">
                        <a:solidFill>
                          <a:srgbClr val="434343"/>
                        </a:solidFill>
                        <a:latin typeface="Barlow Condensed"/>
                        <a:ea typeface="Barlow Condensed"/>
                        <a:cs typeface="Barlow Condensed"/>
                        <a:sym typeface="Barlow Condensed"/>
                      </a:endParaRPr>
                    </a:p>
                  </a:txBody>
                  <a:tcPr marL="63500" marR="63500" marT="63500" marB="63500">
                    <a:lnB w="12700" cap="flat" cmpd="sng">
                      <a:solidFill>
                        <a:srgbClr val="343541"/>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s" sz="1600" b="1">
                          <a:solidFill>
                            <a:srgbClr val="434343"/>
                          </a:solidFill>
                          <a:latin typeface="Barlow Condensed"/>
                          <a:ea typeface="Barlow Condensed"/>
                          <a:cs typeface="Barlow Condensed"/>
                          <a:sym typeface="Barlow Condensed"/>
                        </a:rPr>
                        <a:t>Take a quiz</a:t>
                      </a:r>
                      <a:endParaRPr sz="1600" b="1">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A child press on “take on quiz” and answer the questions</a:t>
                      </a:r>
                      <a:endParaRPr sz="1600">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tc>
                  <a:txBody>
                    <a:bodyPr/>
                    <a:lstStyle/>
                    <a:p>
                      <a:pPr marL="0" lvl="0" indent="0" algn="l" rtl="0">
                        <a:spcBef>
                          <a:spcPts val="0"/>
                        </a:spcBef>
                        <a:spcAft>
                          <a:spcPts val="0"/>
                        </a:spcAft>
                        <a:buNone/>
                      </a:pPr>
                      <a:r>
                        <a:rPr lang="es" sz="1600">
                          <a:solidFill>
                            <a:srgbClr val="434343"/>
                          </a:solidFill>
                          <a:latin typeface="Barlow Condensed"/>
                          <a:ea typeface="Barlow Condensed"/>
                          <a:cs typeface="Barlow Condensed"/>
                          <a:sym typeface="Barlow Condensed"/>
                        </a:rPr>
                        <a:t>The app gives feedback to the child</a:t>
                      </a:r>
                      <a:endParaRPr sz="1600">
                        <a:solidFill>
                          <a:srgbClr val="434343"/>
                        </a:solidFill>
                        <a:latin typeface="Barlow Condensed"/>
                        <a:ea typeface="Barlow Condensed"/>
                        <a:cs typeface="Barlow Condensed"/>
                        <a:sym typeface="Barlow Condensed"/>
                      </a:endParaRPr>
                    </a:p>
                  </a:txBody>
                  <a:tcPr marL="63500" marR="63500" marT="63500" marB="63500">
                    <a:lnL w="12700" cap="flat" cmpd="sng">
                      <a:solidFill>
                        <a:srgbClr val="343541"/>
                      </a:solidFill>
                      <a:prstDash val="solid"/>
                      <a:round/>
                      <a:headEnd type="none" w="sm" len="sm"/>
                      <a:tailEnd type="none" w="sm" len="sm"/>
                    </a:lnL>
                    <a:lnR w="12700" cap="flat" cmpd="sng">
                      <a:solidFill>
                        <a:srgbClr val="343541"/>
                      </a:solidFill>
                      <a:prstDash val="solid"/>
                      <a:round/>
                      <a:headEnd type="none" w="sm" len="sm"/>
                      <a:tailEnd type="none" w="sm" len="sm"/>
                    </a:lnR>
                    <a:lnT w="12700" cap="flat" cmpd="sng">
                      <a:solidFill>
                        <a:srgbClr val="343541"/>
                      </a:solidFill>
                      <a:prstDash val="solid"/>
                      <a:round/>
                      <a:headEnd type="none" w="sm" len="sm"/>
                      <a:tailEnd type="none" w="sm" len="sm"/>
                    </a:lnT>
                    <a:lnB w="12700" cap="flat" cmpd="sng">
                      <a:solidFill>
                        <a:srgbClr val="343541"/>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782"/>
        <p:cNvGrpSpPr/>
        <p:nvPr/>
      </p:nvGrpSpPr>
      <p:grpSpPr>
        <a:xfrm>
          <a:off x="0" y="0"/>
          <a:ext cx="0" cy="0"/>
          <a:chOff x="0" y="0"/>
          <a:chExt cx="0" cy="0"/>
        </a:xfrm>
      </p:grpSpPr>
      <p:grpSp>
        <p:nvGrpSpPr>
          <p:cNvPr id="783" name="Google Shape;783;p56"/>
          <p:cNvGrpSpPr/>
          <p:nvPr/>
        </p:nvGrpSpPr>
        <p:grpSpPr>
          <a:xfrm flipH="1">
            <a:off x="2492366" y="2704743"/>
            <a:ext cx="1455609" cy="1304215"/>
            <a:chOff x="3220335" y="1544125"/>
            <a:chExt cx="1532059" cy="1304215"/>
          </a:xfrm>
        </p:grpSpPr>
        <p:sp>
          <p:nvSpPr>
            <p:cNvPr id="784" name="Google Shape;784;p56"/>
            <p:cNvSpPr/>
            <p:nvPr/>
          </p:nvSpPr>
          <p:spPr>
            <a:xfrm>
              <a:off x="3267925" y="1544125"/>
              <a:ext cx="1484469" cy="1304215"/>
            </a:xfrm>
            <a:custGeom>
              <a:avLst/>
              <a:gdLst/>
              <a:ahLst/>
              <a:cxnLst/>
              <a:rect l="l" t="t" r="r" b="b"/>
              <a:pathLst>
                <a:path w="49322" h="43333" extrusionOk="0">
                  <a:moveTo>
                    <a:pt x="19367" y="0"/>
                  </a:moveTo>
                  <a:cubicBezTo>
                    <a:pt x="18773" y="0"/>
                    <a:pt x="18179" y="19"/>
                    <a:pt x="17583" y="55"/>
                  </a:cubicBezTo>
                  <a:cubicBezTo>
                    <a:pt x="17130" y="82"/>
                    <a:pt x="16663" y="48"/>
                    <a:pt x="16220" y="136"/>
                  </a:cubicBezTo>
                  <a:cubicBezTo>
                    <a:pt x="15125" y="356"/>
                    <a:pt x="14019" y="525"/>
                    <a:pt x="12940" y="859"/>
                  </a:cubicBezTo>
                  <a:cubicBezTo>
                    <a:pt x="10638" y="1580"/>
                    <a:pt x="8531" y="2672"/>
                    <a:pt x="6523" y="3977"/>
                  </a:cubicBezTo>
                  <a:cubicBezTo>
                    <a:pt x="6289" y="4129"/>
                    <a:pt x="6046" y="4292"/>
                    <a:pt x="5867" y="4501"/>
                  </a:cubicBezTo>
                  <a:cubicBezTo>
                    <a:pt x="5390" y="5063"/>
                    <a:pt x="4920" y="5631"/>
                    <a:pt x="4501" y="6232"/>
                  </a:cubicBezTo>
                  <a:cubicBezTo>
                    <a:pt x="3541" y="7611"/>
                    <a:pt x="2506" y="8954"/>
                    <a:pt x="2077" y="10628"/>
                  </a:cubicBezTo>
                  <a:cubicBezTo>
                    <a:pt x="2060" y="10695"/>
                    <a:pt x="2023" y="10759"/>
                    <a:pt x="1989" y="10820"/>
                  </a:cubicBezTo>
                  <a:cubicBezTo>
                    <a:pt x="1424" y="11882"/>
                    <a:pt x="1160" y="13052"/>
                    <a:pt x="782" y="14178"/>
                  </a:cubicBezTo>
                  <a:cubicBezTo>
                    <a:pt x="684" y="14479"/>
                    <a:pt x="623" y="14793"/>
                    <a:pt x="576" y="15105"/>
                  </a:cubicBezTo>
                  <a:cubicBezTo>
                    <a:pt x="447" y="15936"/>
                    <a:pt x="315" y="16764"/>
                    <a:pt x="220" y="17600"/>
                  </a:cubicBezTo>
                  <a:cubicBezTo>
                    <a:pt x="130" y="18367"/>
                    <a:pt x="0" y="19142"/>
                    <a:pt x="31" y="19909"/>
                  </a:cubicBezTo>
                  <a:cubicBezTo>
                    <a:pt x="163" y="23148"/>
                    <a:pt x="569" y="26339"/>
                    <a:pt x="1776" y="29390"/>
                  </a:cubicBezTo>
                  <a:cubicBezTo>
                    <a:pt x="2435" y="31057"/>
                    <a:pt x="3128" y="32693"/>
                    <a:pt x="4197" y="34160"/>
                  </a:cubicBezTo>
                  <a:cubicBezTo>
                    <a:pt x="5299" y="35679"/>
                    <a:pt x="6567" y="37027"/>
                    <a:pt x="7981" y="38241"/>
                  </a:cubicBezTo>
                  <a:cubicBezTo>
                    <a:pt x="9106" y="39212"/>
                    <a:pt x="10387" y="39945"/>
                    <a:pt x="11757" y="40514"/>
                  </a:cubicBezTo>
                  <a:cubicBezTo>
                    <a:pt x="12697" y="40905"/>
                    <a:pt x="13636" y="41295"/>
                    <a:pt x="14580" y="41673"/>
                  </a:cubicBezTo>
                  <a:cubicBezTo>
                    <a:pt x="15331" y="41971"/>
                    <a:pt x="16085" y="42248"/>
                    <a:pt x="16869" y="42447"/>
                  </a:cubicBezTo>
                  <a:cubicBezTo>
                    <a:pt x="18096" y="42762"/>
                    <a:pt x="19337" y="42971"/>
                    <a:pt x="20592" y="43151"/>
                  </a:cubicBezTo>
                  <a:cubicBezTo>
                    <a:pt x="21402" y="43269"/>
                    <a:pt x="22209" y="43333"/>
                    <a:pt x="23013" y="43333"/>
                  </a:cubicBezTo>
                  <a:cubicBezTo>
                    <a:pt x="24235" y="43333"/>
                    <a:pt x="25449" y="43185"/>
                    <a:pt x="26651" y="42857"/>
                  </a:cubicBezTo>
                  <a:cubicBezTo>
                    <a:pt x="28909" y="42238"/>
                    <a:pt x="31039" y="41359"/>
                    <a:pt x="32679" y="39584"/>
                  </a:cubicBezTo>
                  <a:cubicBezTo>
                    <a:pt x="32893" y="39354"/>
                    <a:pt x="33163" y="39175"/>
                    <a:pt x="33396" y="38962"/>
                  </a:cubicBezTo>
                  <a:cubicBezTo>
                    <a:pt x="34674" y="37792"/>
                    <a:pt x="35824" y="36528"/>
                    <a:pt x="36456" y="34867"/>
                  </a:cubicBezTo>
                  <a:cubicBezTo>
                    <a:pt x="36568" y="34573"/>
                    <a:pt x="36737" y="34302"/>
                    <a:pt x="36889" y="34025"/>
                  </a:cubicBezTo>
                  <a:cubicBezTo>
                    <a:pt x="37673" y="32602"/>
                    <a:pt x="38282" y="31104"/>
                    <a:pt x="38667" y="29532"/>
                  </a:cubicBezTo>
                  <a:cubicBezTo>
                    <a:pt x="38985" y="28237"/>
                    <a:pt x="39182" y="26915"/>
                    <a:pt x="39449" y="25606"/>
                  </a:cubicBezTo>
                  <a:cubicBezTo>
                    <a:pt x="39533" y="25197"/>
                    <a:pt x="39661" y="24791"/>
                    <a:pt x="39807" y="24396"/>
                  </a:cubicBezTo>
                  <a:cubicBezTo>
                    <a:pt x="39936" y="24041"/>
                    <a:pt x="40220" y="23848"/>
                    <a:pt x="40598" y="23783"/>
                  </a:cubicBezTo>
                  <a:cubicBezTo>
                    <a:pt x="41636" y="23605"/>
                    <a:pt x="42674" y="23435"/>
                    <a:pt x="43706" y="23232"/>
                  </a:cubicBezTo>
                  <a:cubicBezTo>
                    <a:pt x="44358" y="23104"/>
                    <a:pt x="48983" y="22073"/>
                    <a:pt x="49321" y="21988"/>
                  </a:cubicBezTo>
                  <a:cubicBezTo>
                    <a:pt x="49037" y="21779"/>
                    <a:pt x="48940" y="21673"/>
                    <a:pt x="48818" y="21623"/>
                  </a:cubicBezTo>
                  <a:cubicBezTo>
                    <a:pt x="47918" y="21227"/>
                    <a:pt x="47016" y="20842"/>
                    <a:pt x="46109" y="20460"/>
                  </a:cubicBezTo>
                  <a:cubicBezTo>
                    <a:pt x="45463" y="20186"/>
                    <a:pt x="44794" y="19963"/>
                    <a:pt x="44168" y="19649"/>
                  </a:cubicBezTo>
                  <a:cubicBezTo>
                    <a:pt x="42789" y="18955"/>
                    <a:pt x="41426" y="18229"/>
                    <a:pt x="39936" y="17792"/>
                  </a:cubicBezTo>
                  <a:cubicBezTo>
                    <a:pt x="39466" y="17657"/>
                    <a:pt x="39114" y="17383"/>
                    <a:pt x="38911" y="16947"/>
                  </a:cubicBezTo>
                  <a:cubicBezTo>
                    <a:pt x="38573" y="16216"/>
                    <a:pt x="38197" y="15493"/>
                    <a:pt x="37937" y="14735"/>
                  </a:cubicBezTo>
                  <a:cubicBezTo>
                    <a:pt x="37339" y="13001"/>
                    <a:pt x="36629" y="11324"/>
                    <a:pt x="35679" y="9755"/>
                  </a:cubicBezTo>
                  <a:cubicBezTo>
                    <a:pt x="35276" y="9089"/>
                    <a:pt x="34931" y="8403"/>
                    <a:pt x="34650" y="7683"/>
                  </a:cubicBezTo>
                  <a:cubicBezTo>
                    <a:pt x="34421" y="7087"/>
                    <a:pt x="34116" y="6543"/>
                    <a:pt x="33714" y="6043"/>
                  </a:cubicBezTo>
                  <a:cubicBezTo>
                    <a:pt x="33102" y="5278"/>
                    <a:pt x="32541" y="4467"/>
                    <a:pt x="31919" y="3710"/>
                  </a:cubicBezTo>
                  <a:cubicBezTo>
                    <a:pt x="31540" y="3250"/>
                    <a:pt x="31103" y="2851"/>
                    <a:pt x="30539" y="2594"/>
                  </a:cubicBezTo>
                  <a:cubicBezTo>
                    <a:pt x="28361" y="1603"/>
                    <a:pt x="26153" y="768"/>
                    <a:pt x="23767" y="362"/>
                  </a:cubicBezTo>
                  <a:cubicBezTo>
                    <a:pt x="22298" y="115"/>
                    <a:pt x="20835" y="0"/>
                    <a:pt x="19367" y="0"/>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txBox="1"/>
            <p:nvPr/>
          </p:nvSpPr>
          <p:spPr>
            <a:xfrm>
              <a:off x="3220335" y="1868882"/>
              <a:ext cx="11790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a:solidFill>
                    <a:srgbClr val="434343"/>
                  </a:solidFill>
                  <a:latin typeface="Barlow Semi Condensed Light"/>
                  <a:ea typeface="Barlow Semi Condensed Light"/>
                  <a:cs typeface="Barlow Semi Condensed Light"/>
                  <a:sym typeface="Barlow Semi Condensed Light"/>
                </a:rPr>
                <a:t>Does anyone have any questions?</a:t>
              </a:r>
              <a:endParaRPr sz="2600">
                <a:solidFill>
                  <a:srgbClr val="FF7C3E"/>
                </a:solidFill>
                <a:latin typeface="Denk One"/>
                <a:ea typeface="Denk One"/>
                <a:cs typeface="Denk One"/>
                <a:sym typeface="Denk One"/>
              </a:endParaRPr>
            </a:p>
          </p:txBody>
        </p:sp>
      </p:grpSp>
      <p:sp>
        <p:nvSpPr>
          <p:cNvPr id="786" name="Google Shape;786;p56"/>
          <p:cNvSpPr/>
          <p:nvPr/>
        </p:nvSpPr>
        <p:spPr>
          <a:xfrm rot="-633872" flipH="1">
            <a:off x="1175824" y="1314090"/>
            <a:ext cx="2029241" cy="1520065"/>
          </a:xfrm>
          <a:custGeom>
            <a:avLst/>
            <a:gdLst/>
            <a:ahLst/>
            <a:cxnLst/>
            <a:rect l="l" t="t" r="r" b="b"/>
            <a:pathLst>
              <a:path w="29295" h="15681" extrusionOk="0">
                <a:moveTo>
                  <a:pt x="25769" y="1"/>
                </a:moveTo>
                <a:cubicBezTo>
                  <a:pt x="25603" y="1"/>
                  <a:pt x="25437" y="4"/>
                  <a:pt x="25271" y="16"/>
                </a:cubicBezTo>
                <a:cubicBezTo>
                  <a:pt x="24463" y="73"/>
                  <a:pt x="23652" y="147"/>
                  <a:pt x="22843" y="239"/>
                </a:cubicBezTo>
                <a:cubicBezTo>
                  <a:pt x="21731" y="364"/>
                  <a:pt x="20622" y="513"/>
                  <a:pt x="19513" y="651"/>
                </a:cubicBezTo>
                <a:cubicBezTo>
                  <a:pt x="19081" y="706"/>
                  <a:pt x="18651" y="763"/>
                  <a:pt x="18218" y="814"/>
                </a:cubicBezTo>
                <a:cubicBezTo>
                  <a:pt x="17711" y="875"/>
                  <a:pt x="17204" y="932"/>
                  <a:pt x="16697" y="979"/>
                </a:cubicBezTo>
                <a:cubicBezTo>
                  <a:pt x="15621" y="1081"/>
                  <a:pt x="14546" y="1199"/>
                  <a:pt x="13471" y="1260"/>
                </a:cubicBezTo>
                <a:cubicBezTo>
                  <a:pt x="12410" y="1321"/>
                  <a:pt x="11358" y="1422"/>
                  <a:pt x="10303" y="1554"/>
                </a:cubicBezTo>
                <a:cubicBezTo>
                  <a:pt x="9366" y="1672"/>
                  <a:pt x="8437" y="1835"/>
                  <a:pt x="7507" y="2004"/>
                </a:cubicBezTo>
                <a:cubicBezTo>
                  <a:pt x="7118" y="2078"/>
                  <a:pt x="6719" y="2098"/>
                  <a:pt x="6327" y="2159"/>
                </a:cubicBezTo>
                <a:cubicBezTo>
                  <a:pt x="5651" y="2264"/>
                  <a:pt x="4974" y="2325"/>
                  <a:pt x="4295" y="2373"/>
                </a:cubicBezTo>
                <a:cubicBezTo>
                  <a:pt x="4183" y="2379"/>
                  <a:pt x="4068" y="2393"/>
                  <a:pt x="3960" y="2416"/>
                </a:cubicBezTo>
                <a:cubicBezTo>
                  <a:pt x="3270" y="2588"/>
                  <a:pt x="2580" y="2761"/>
                  <a:pt x="1890" y="2937"/>
                </a:cubicBezTo>
                <a:cubicBezTo>
                  <a:pt x="1403" y="3059"/>
                  <a:pt x="995" y="3251"/>
                  <a:pt x="731" y="3573"/>
                </a:cubicBezTo>
                <a:cubicBezTo>
                  <a:pt x="511" y="3840"/>
                  <a:pt x="261" y="4107"/>
                  <a:pt x="180" y="4404"/>
                </a:cubicBezTo>
                <a:cubicBezTo>
                  <a:pt x="92" y="4723"/>
                  <a:pt x="17" y="5043"/>
                  <a:pt x="58" y="5368"/>
                </a:cubicBezTo>
                <a:cubicBezTo>
                  <a:pt x="78" y="5544"/>
                  <a:pt x="44" y="5726"/>
                  <a:pt x="38" y="5906"/>
                </a:cubicBezTo>
                <a:cubicBezTo>
                  <a:pt x="24" y="6240"/>
                  <a:pt x="4" y="6575"/>
                  <a:pt x="4" y="6910"/>
                </a:cubicBezTo>
                <a:cubicBezTo>
                  <a:pt x="0" y="7231"/>
                  <a:pt x="21" y="7552"/>
                  <a:pt x="35" y="7870"/>
                </a:cubicBezTo>
                <a:cubicBezTo>
                  <a:pt x="61" y="8370"/>
                  <a:pt x="78" y="8871"/>
                  <a:pt x="119" y="9368"/>
                </a:cubicBezTo>
                <a:cubicBezTo>
                  <a:pt x="177" y="10021"/>
                  <a:pt x="288" y="10667"/>
                  <a:pt x="308" y="11319"/>
                </a:cubicBezTo>
                <a:cubicBezTo>
                  <a:pt x="328" y="11989"/>
                  <a:pt x="400" y="12647"/>
                  <a:pt x="551" y="13300"/>
                </a:cubicBezTo>
                <a:cubicBezTo>
                  <a:pt x="653" y="13740"/>
                  <a:pt x="805" y="14166"/>
                  <a:pt x="1093" y="14558"/>
                </a:cubicBezTo>
                <a:cubicBezTo>
                  <a:pt x="1502" y="15116"/>
                  <a:pt x="2144" y="15458"/>
                  <a:pt x="3047" y="15589"/>
                </a:cubicBezTo>
                <a:cubicBezTo>
                  <a:pt x="3496" y="15654"/>
                  <a:pt x="3952" y="15681"/>
                  <a:pt x="4412" y="15681"/>
                </a:cubicBezTo>
                <a:cubicBezTo>
                  <a:pt x="4908" y="15681"/>
                  <a:pt x="5408" y="15650"/>
                  <a:pt x="5907" y="15603"/>
                </a:cubicBezTo>
                <a:cubicBezTo>
                  <a:pt x="7206" y="15478"/>
                  <a:pt x="8504" y="15329"/>
                  <a:pt x="9805" y="15200"/>
                </a:cubicBezTo>
                <a:cubicBezTo>
                  <a:pt x="11013" y="15085"/>
                  <a:pt x="12213" y="14943"/>
                  <a:pt x="13413" y="14768"/>
                </a:cubicBezTo>
                <a:cubicBezTo>
                  <a:pt x="14181" y="14656"/>
                  <a:pt x="14952" y="14568"/>
                  <a:pt x="15723" y="14481"/>
                </a:cubicBezTo>
                <a:cubicBezTo>
                  <a:pt x="16890" y="14345"/>
                  <a:pt x="18056" y="14220"/>
                  <a:pt x="19212" y="14010"/>
                </a:cubicBezTo>
                <a:cubicBezTo>
                  <a:pt x="19473" y="13963"/>
                  <a:pt x="19736" y="13922"/>
                  <a:pt x="19997" y="13899"/>
                </a:cubicBezTo>
                <a:cubicBezTo>
                  <a:pt x="20041" y="13895"/>
                  <a:pt x="20085" y="13893"/>
                  <a:pt x="20128" y="13893"/>
                </a:cubicBezTo>
                <a:cubicBezTo>
                  <a:pt x="20306" y="13893"/>
                  <a:pt x="20467" y="13930"/>
                  <a:pt x="20595" y="14034"/>
                </a:cubicBezTo>
                <a:cubicBezTo>
                  <a:pt x="20849" y="14240"/>
                  <a:pt x="21136" y="14426"/>
                  <a:pt x="21389" y="14632"/>
                </a:cubicBezTo>
                <a:cubicBezTo>
                  <a:pt x="21586" y="14795"/>
                  <a:pt x="21809" y="14933"/>
                  <a:pt x="21961" y="15122"/>
                </a:cubicBezTo>
                <a:cubicBezTo>
                  <a:pt x="22083" y="15282"/>
                  <a:pt x="22258" y="15427"/>
                  <a:pt x="22502" y="15559"/>
                </a:cubicBezTo>
                <a:cubicBezTo>
                  <a:pt x="22509" y="15491"/>
                  <a:pt x="22522" y="15458"/>
                  <a:pt x="22512" y="15427"/>
                </a:cubicBezTo>
                <a:cubicBezTo>
                  <a:pt x="22367" y="14899"/>
                  <a:pt x="22360" y="14362"/>
                  <a:pt x="22367" y="13821"/>
                </a:cubicBezTo>
                <a:cubicBezTo>
                  <a:pt x="22374" y="13487"/>
                  <a:pt x="22539" y="13351"/>
                  <a:pt x="23016" y="13256"/>
                </a:cubicBezTo>
                <a:cubicBezTo>
                  <a:pt x="23107" y="13239"/>
                  <a:pt x="23205" y="13233"/>
                  <a:pt x="23296" y="13219"/>
                </a:cubicBezTo>
                <a:cubicBezTo>
                  <a:pt x="24023" y="13094"/>
                  <a:pt x="24750" y="12966"/>
                  <a:pt x="25477" y="12844"/>
                </a:cubicBezTo>
                <a:cubicBezTo>
                  <a:pt x="26201" y="12719"/>
                  <a:pt x="26924" y="12570"/>
                  <a:pt x="27658" y="12485"/>
                </a:cubicBezTo>
                <a:cubicBezTo>
                  <a:pt x="28051" y="12441"/>
                  <a:pt x="28341" y="12333"/>
                  <a:pt x="28581" y="12127"/>
                </a:cubicBezTo>
                <a:cubicBezTo>
                  <a:pt x="28689" y="12032"/>
                  <a:pt x="28791" y="11931"/>
                  <a:pt x="28872" y="11826"/>
                </a:cubicBezTo>
                <a:cubicBezTo>
                  <a:pt x="29136" y="11474"/>
                  <a:pt x="29281" y="11113"/>
                  <a:pt x="29281" y="10731"/>
                </a:cubicBezTo>
                <a:cubicBezTo>
                  <a:pt x="29285" y="9855"/>
                  <a:pt x="29295" y="8983"/>
                  <a:pt x="29295" y="8106"/>
                </a:cubicBezTo>
                <a:cubicBezTo>
                  <a:pt x="29295" y="7850"/>
                  <a:pt x="29268" y="7596"/>
                  <a:pt x="29240" y="7340"/>
                </a:cubicBezTo>
                <a:cubicBezTo>
                  <a:pt x="29176" y="6690"/>
                  <a:pt x="29095" y="6044"/>
                  <a:pt x="29028" y="5395"/>
                </a:cubicBezTo>
                <a:cubicBezTo>
                  <a:pt x="28967" y="4783"/>
                  <a:pt x="28855" y="4178"/>
                  <a:pt x="28713" y="3579"/>
                </a:cubicBezTo>
                <a:cubicBezTo>
                  <a:pt x="28608" y="3140"/>
                  <a:pt x="28541" y="2697"/>
                  <a:pt x="28446" y="2257"/>
                </a:cubicBezTo>
                <a:cubicBezTo>
                  <a:pt x="28385" y="1984"/>
                  <a:pt x="28321" y="1706"/>
                  <a:pt x="28230" y="1436"/>
                </a:cubicBezTo>
                <a:cubicBezTo>
                  <a:pt x="28068" y="976"/>
                  <a:pt x="27767" y="570"/>
                  <a:pt x="27293" y="232"/>
                </a:cubicBezTo>
                <a:cubicBezTo>
                  <a:pt x="27104" y="98"/>
                  <a:pt x="26892" y="5"/>
                  <a:pt x="26599" y="5"/>
                </a:cubicBezTo>
                <a:cubicBezTo>
                  <a:pt x="26590" y="5"/>
                  <a:pt x="26580" y="5"/>
                  <a:pt x="26570" y="5"/>
                </a:cubicBezTo>
                <a:cubicBezTo>
                  <a:pt x="26519" y="6"/>
                  <a:pt x="26469" y="7"/>
                  <a:pt x="26419" y="7"/>
                </a:cubicBezTo>
                <a:cubicBezTo>
                  <a:pt x="26202" y="7"/>
                  <a:pt x="25986" y="1"/>
                  <a:pt x="25769" y="1"/>
                </a:cubicBezTo>
                <a:close/>
              </a:path>
            </a:pathLst>
          </a:custGeom>
          <a:solidFill>
            <a:srgbClr val="F3F3F3"/>
          </a:solidFill>
          <a:ln w="19050" cap="flat" cmpd="sng">
            <a:solidFill>
              <a:srgbClr val="B5C9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txBox="1">
            <a:spLocks noGrp="1"/>
          </p:cNvSpPr>
          <p:nvPr>
            <p:ph type="ctrTitle"/>
          </p:nvPr>
        </p:nvSpPr>
        <p:spPr>
          <a:xfrm>
            <a:off x="1238800" y="1932000"/>
            <a:ext cx="2440500" cy="59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 you for listening!</a:t>
            </a:r>
            <a:endParaRPr/>
          </a:p>
        </p:txBody>
      </p:sp>
      <p:sp>
        <p:nvSpPr>
          <p:cNvPr id="788" name="Google Shape;788;p56"/>
          <p:cNvSpPr/>
          <p:nvPr/>
        </p:nvSpPr>
        <p:spPr>
          <a:xfrm>
            <a:off x="1637681" y="4329939"/>
            <a:ext cx="1044272" cy="430283"/>
          </a:xfrm>
          <a:custGeom>
            <a:avLst/>
            <a:gdLst/>
            <a:ahLst/>
            <a:cxnLst/>
            <a:rect l="l" t="t" r="r" b="b"/>
            <a:pathLst>
              <a:path w="27672" h="11402" extrusionOk="0">
                <a:moveTo>
                  <a:pt x="376" y="0"/>
                </a:moveTo>
                <a:cubicBezTo>
                  <a:pt x="153" y="0"/>
                  <a:pt x="1" y="224"/>
                  <a:pt x="85" y="430"/>
                </a:cubicBezTo>
                <a:lnTo>
                  <a:pt x="85" y="434"/>
                </a:lnTo>
                <a:cubicBezTo>
                  <a:pt x="292" y="937"/>
                  <a:pt x="782" y="1269"/>
                  <a:pt x="1327" y="1269"/>
                </a:cubicBezTo>
                <a:lnTo>
                  <a:pt x="21505" y="1269"/>
                </a:lnTo>
                <a:cubicBezTo>
                  <a:pt x="23767" y="1269"/>
                  <a:pt x="25640" y="3087"/>
                  <a:pt x="25630" y="5350"/>
                </a:cubicBezTo>
                <a:lnTo>
                  <a:pt x="25630" y="5448"/>
                </a:lnTo>
                <a:cubicBezTo>
                  <a:pt x="25599" y="7608"/>
                  <a:pt x="23804" y="9332"/>
                  <a:pt x="21647" y="9404"/>
                </a:cubicBezTo>
                <a:lnTo>
                  <a:pt x="1779" y="10059"/>
                </a:lnTo>
                <a:cubicBezTo>
                  <a:pt x="1215" y="10077"/>
                  <a:pt x="734" y="10472"/>
                  <a:pt x="606" y="11024"/>
                </a:cubicBezTo>
                <a:cubicBezTo>
                  <a:pt x="563" y="11219"/>
                  <a:pt x="712" y="11402"/>
                  <a:pt x="912" y="11402"/>
                </a:cubicBezTo>
                <a:cubicBezTo>
                  <a:pt x="916" y="11402"/>
                  <a:pt x="920" y="11402"/>
                  <a:pt x="924" y="11402"/>
                </a:cubicBezTo>
                <a:cubicBezTo>
                  <a:pt x="924" y="11402"/>
                  <a:pt x="16920" y="11321"/>
                  <a:pt x="23098" y="11101"/>
                </a:cubicBezTo>
                <a:cubicBezTo>
                  <a:pt x="25153" y="11030"/>
                  <a:pt x="27077" y="9065"/>
                  <a:pt x="27466" y="7047"/>
                </a:cubicBezTo>
                <a:cubicBezTo>
                  <a:pt x="27672" y="5962"/>
                  <a:pt x="27655" y="4856"/>
                  <a:pt x="27533" y="3848"/>
                </a:cubicBezTo>
                <a:cubicBezTo>
                  <a:pt x="27266" y="1640"/>
                  <a:pt x="25356" y="0"/>
                  <a:pt x="23135" y="0"/>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1673041" y="4377790"/>
            <a:ext cx="932229" cy="334618"/>
          </a:xfrm>
          <a:custGeom>
            <a:avLst/>
            <a:gdLst/>
            <a:ahLst/>
            <a:cxnLst/>
            <a:rect l="l" t="t" r="r" b="b"/>
            <a:pathLst>
              <a:path w="24703" h="8867" extrusionOk="0">
                <a:moveTo>
                  <a:pt x="7" y="1"/>
                </a:moveTo>
                <a:cubicBezTo>
                  <a:pt x="0" y="1"/>
                  <a:pt x="0" y="4"/>
                  <a:pt x="4" y="11"/>
                </a:cubicBezTo>
                <a:cubicBezTo>
                  <a:pt x="365" y="1231"/>
                  <a:pt x="738" y="3030"/>
                  <a:pt x="669" y="5110"/>
                </a:cubicBezTo>
                <a:cubicBezTo>
                  <a:pt x="613" y="6760"/>
                  <a:pt x="484" y="7991"/>
                  <a:pt x="355" y="8856"/>
                </a:cubicBezTo>
                <a:cubicBezTo>
                  <a:pt x="355" y="8863"/>
                  <a:pt x="359" y="8866"/>
                  <a:pt x="365" y="8866"/>
                </a:cubicBezTo>
                <a:lnTo>
                  <a:pt x="20720" y="8142"/>
                </a:lnTo>
                <a:cubicBezTo>
                  <a:pt x="22874" y="8064"/>
                  <a:pt x="24662" y="6343"/>
                  <a:pt x="24693" y="4186"/>
                </a:cubicBezTo>
                <a:lnTo>
                  <a:pt x="24693" y="4082"/>
                </a:lnTo>
                <a:cubicBezTo>
                  <a:pt x="24703" y="1819"/>
                  <a:pt x="22833" y="1"/>
                  <a:pt x="20571" y="1"/>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1708515" y="4607614"/>
            <a:ext cx="752486" cy="21586"/>
          </a:xfrm>
          <a:custGeom>
            <a:avLst/>
            <a:gdLst/>
            <a:ahLst/>
            <a:cxnLst/>
            <a:rect l="l" t="t" r="r" b="b"/>
            <a:pathLst>
              <a:path w="19940" h="572" extrusionOk="0">
                <a:moveTo>
                  <a:pt x="16522" y="1"/>
                </a:moveTo>
                <a:cubicBezTo>
                  <a:pt x="14324" y="1"/>
                  <a:pt x="12108" y="120"/>
                  <a:pt x="9934" y="139"/>
                </a:cubicBezTo>
                <a:cubicBezTo>
                  <a:pt x="9701" y="141"/>
                  <a:pt x="9468" y="142"/>
                  <a:pt x="9234" y="142"/>
                </a:cubicBezTo>
                <a:cubicBezTo>
                  <a:pt x="7766" y="142"/>
                  <a:pt x="6282" y="109"/>
                  <a:pt x="4801" y="109"/>
                </a:cubicBezTo>
                <a:cubicBezTo>
                  <a:pt x="3227" y="109"/>
                  <a:pt x="1656" y="146"/>
                  <a:pt x="108" y="298"/>
                </a:cubicBezTo>
                <a:cubicBezTo>
                  <a:pt x="1" y="308"/>
                  <a:pt x="1" y="433"/>
                  <a:pt x="108" y="440"/>
                </a:cubicBezTo>
                <a:cubicBezTo>
                  <a:pt x="1288" y="540"/>
                  <a:pt x="2481" y="572"/>
                  <a:pt x="3678" y="572"/>
                </a:cubicBezTo>
                <a:cubicBezTo>
                  <a:pt x="5767" y="572"/>
                  <a:pt x="7868" y="473"/>
                  <a:pt x="9934" y="460"/>
                </a:cubicBezTo>
                <a:cubicBezTo>
                  <a:pt x="10067" y="459"/>
                  <a:pt x="10200" y="459"/>
                  <a:pt x="10333" y="459"/>
                </a:cubicBezTo>
                <a:cubicBezTo>
                  <a:pt x="12057" y="459"/>
                  <a:pt x="13806" y="513"/>
                  <a:pt x="15549" y="513"/>
                </a:cubicBezTo>
                <a:cubicBezTo>
                  <a:pt x="16963" y="513"/>
                  <a:pt x="18374" y="478"/>
                  <a:pt x="19763" y="348"/>
                </a:cubicBezTo>
                <a:cubicBezTo>
                  <a:pt x="19935" y="331"/>
                  <a:pt x="19939" y="128"/>
                  <a:pt x="19763" y="115"/>
                </a:cubicBezTo>
                <a:cubicBezTo>
                  <a:pt x="18692" y="30"/>
                  <a:pt x="17609" y="1"/>
                  <a:pt x="16522"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1690401" y="4504476"/>
            <a:ext cx="387526" cy="29548"/>
          </a:xfrm>
          <a:custGeom>
            <a:avLst/>
            <a:gdLst/>
            <a:ahLst/>
            <a:cxnLst/>
            <a:rect l="l" t="t" r="r" b="b"/>
            <a:pathLst>
              <a:path w="10269" h="783" extrusionOk="0">
                <a:moveTo>
                  <a:pt x="10161" y="1"/>
                </a:moveTo>
                <a:cubicBezTo>
                  <a:pt x="6840" y="21"/>
                  <a:pt x="3463" y="252"/>
                  <a:pt x="156" y="579"/>
                </a:cubicBezTo>
                <a:cubicBezTo>
                  <a:pt x="12" y="592"/>
                  <a:pt x="0" y="782"/>
                  <a:pt x="152" y="782"/>
                </a:cubicBezTo>
                <a:cubicBezTo>
                  <a:pt x="153" y="782"/>
                  <a:pt x="155" y="782"/>
                  <a:pt x="156" y="782"/>
                </a:cubicBezTo>
                <a:cubicBezTo>
                  <a:pt x="3486" y="704"/>
                  <a:pt x="6874" y="515"/>
                  <a:pt x="10181" y="133"/>
                </a:cubicBezTo>
                <a:cubicBezTo>
                  <a:pt x="10269" y="123"/>
                  <a:pt x="10242" y="1"/>
                  <a:pt x="10161"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1693457" y="4441794"/>
            <a:ext cx="617725" cy="18152"/>
          </a:xfrm>
          <a:custGeom>
            <a:avLst/>
            <a:gdLst/>
            <a:ahLst/>
            <a:cxnLst/>
            <a:rect l="l" t="t" r="r" b="b"/>
            <a:pathLst>
              <a:path w="16369" h="481" extrusionOk="0">
                <a:moveTo>
                  <a:pt x="10568" y="1"/>
                </a:moveTo>
                <a:cubicBezTo>
                  <a:pt x="7089" y="1"/>
                  <a:pt x="3598" y="124"/>
                  <a:pt x="142" y="168"/>
                </a:cubicBezTo>
                <a:cubicBezTo>
                  <a:pt x="0" y="171"/>
                  <a:pt x="0" y="360"/>
                  <a:pt x="142" y="360"/>
                </a:cubicBezTo>
                <a:cubicBezTo>
                  <a:pt x="3355" y="387"/>
                  <a:pt x="6601" y="480"/>
                  <a:pt x="9837" y="480"/>
                </a:cubicBezTo>
                <a:cubicBezTo>
                  <a:pt x="11981" y="480"/>
                  <a:pt x="14122" y="439"/>
                  <a:pt x="16247" y="310"/>
                </a:cubicBezTo>
                <a:cubicBezTo>
                  <a:pt x="16369" y="299"/>
                  <a:pt x="16369" y="151"/>
                  <a:pt x="16247" y="144"/>
                </a:cubicBezTo>
                <a:cubicBezTo>
                  <a:pt x="14363" y="38"/>
                  <a:pt x="12467" y="1"/>
                  <a:pt x="10568" y="1"/>
                </a:cubicBezTo>
                <a:close/>
              </a:path>
            </a:pathLst>
          </a:custGeom>
          <a:solidFill>
            <a:srgbClr val="0095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1602471" y="3944861"/>
            <a:ext cx="972571" cy="385111"/>
          </a:xfrm>
          <a:custGeom>
            <a:avLst/>
            <a:gdLst/>
            <a:ahLst/>
            <a:cxnLst/>
            <a:rect l="l" t="t" r="r" b="b"/>
            <a:pathLst>
              <a:path w="25772" h="10205" extrusionOk="0">
                <a:moveTo>
                  <a:pt x="4200" y="0"/>
                </a:moveTo>
                <a:cubicBezTo>
                  <a:pt x="2255" y="0"/>
                  <a:pt x="585" y="1390"/>
                  <a:pt x="244" y="3304"/>
                </a:cubicBezTo>
                <a:cubicBezTo>
                  <a:pt x="0" y="4649"/>
                  <a:pt x="64" y="5883"/>
                  <a:pt x="254" y="6921"/>
                </a:cubicBezTo>
                <a:cubicBezTo>
                  <a:pt x="596" y="8825"/>
                  <a:pt x="2266" y="10204"/>
                  <a:pt x="4200" y="10204"/>
                </a:cubicBezTo>
                <a:lnTo>
                  <a:pt x="25626" y="10204"/>
                </a:lnTo>
                <a:cubicBezTo>
                  <a:pt x="25724" y="10204"/>
                  <a:pt x="25772" y="10086"/>
                  <a:pt x="25704" y="10012"/>
                </a:cubicBezTo>
                <a:cubicBezTo>
                  <a:pt x="25501" y="9778"/>
                  <a:pt x="25318" y="9535"/>
                  <a:pt x="25159" y="9285"/>
                </a:cubicBezTo>
                <a:cubicBezTo>
                  <a:pt x="25028" y="9076"/>
                  <a:pt x="24791" y="8954"/>
                  <a:pt x="24544" y="8954"/>
                </a:cubicBezTo>
                <a:lnTo>
                  <a:pt x="5694" y="8954"/>
                </a:lnTo>
                <a:cubicBezTo>
                  <a:pt x="3574" y="8954"/>
                  <a:pt x="1806" y="7266"/>
                  <a:pt x="1789" y="5150"/>
                </a:cubicBezTo>
                <a:lnTo>
                  <a:pt x="1789" y="5062"/>
                </a:lnTo>
                <a:cubicBezTo>
                  <a:pt x="1796" y="2942"/>
                  <a:pt x="3571" y="1248"/>
                  <a:pt x="5694" y="1248"/>
                </a:cubicBezTo>
                <a:lnTo>
                  <a:pt x="24388" y="1248"/>
                </a:lnTo>
                <a:cubicBezTo>
                  <a:pt x="24629" y="1248"/>
                  <a:pt x="24842" y="1092"/>
                  <a:pt x="24916" y="866"/>
                </a:cubicBezTo>
                <a:cubicBezTo>
                  <a:pt x="25028" y="545"/>
                  <a:pt x="25119" y="301"/>
                  <a:pt x="25180" y="156"/>
                </a:cubicBezTo>
                <a:cubicBezTo>
                  <a:pt x="25210" y="78"/>
                  <a:pt x="25153" y="0"/>
                  <a:pt x="25072"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1669947" y="3991958"/>
            <a:ext cx="839395" cy="290805"/>
          </a:xfrm>
          <a:custGeom>
            <a:avLst/>
            <a:gdLst/>
            <a:ahLst/>
            <a:cxnLst/>
            <a:rect l="l" t="t" r="r" b="b"/>
            <a:pathLst>
              <a:path w="22243" h="7706" extrusionOk="0">
                <a:moveTo>
                  <a:pt x="3906" y="0"/>
                </a:moveTo>
                <a:cubicBezTo>
                  <a:pt x="1786" y="0"/>
                  <a:pt x="8" y="1694"/>
                  <a:pt x="1" y="3814"/>
                </a:cubicBezTo>
                <a:lnTo>
                  <a:pt x="1" y="3902"/>
                </a:lnTo>
                <a:cubicBezTo>
                  <a:pt x="18" y="6018"/>
                  <a:pt x="1786" y="7706"/>
                  <a:pt x="3906" y="7706"/>
                </a:cubicBezTo>
                <a:lnTo>
                  <a:pt x="22243" y="7706"/>
                </a:lnTo>
                <a:cubicBezTo>
                  <a:pt x="21076" y="5011"/>
                  <a:pt x="21614" y="1900"/>
                  <a:pt x="22158" y="0"/>
                </a:cubicBezTo>
                <a:close/>
              </a:path>
            </a:pathLst>
          </a:custGeom>
          <a:solidFill>
            <a:srgbClr val="E8E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1974832" y="4223027"/>
            <a:ext cx="512551" cy="15170"/>
          </a:xfrm>
          <a:custGeom>
            <a:avLst/>
            <a:gdLst/>
            <a:ahLst/>
            <a:cxnLst/>
            <a:rect l="l" t="t" r="r" b="b"/>
            <a:pathLst>
              <a:path w="13582" h="402" extrusionOk="0">
                <a:moveTo>
                  <a:pt x="13438" y="1"/>
                </a:moveTo>
                <a:cubicBezTo>
                  <a:pt x="13436" y="1"/>
                  <a:pt x="13435" y="1"/>
                  <a:pt x="13433" y="1"/>
                </a:cubicBezTo>
                <a:cubicBezTo>
                  <a:pt x="8983" y="108"/>
                  <a:pt x="4534" y="57"/>
                  <a:pt x="88" y="163"/>
                </a:cubicBezTo>
                <a:cubicBezTo>
                  <a:pt x="0" y="166"/>
                  <a:pt x="0" y="274"/>
                  <a:pt x="88" y="281"/>
                </a:cubicBezTo>
                <a:cubicBezTo>
                  <a:pt x="1778" y="367"/>
                  <a:pt x="3475" y="402"/>
                  <a:pt x="5173" y="402"/>
                </a:cubicBezTo>
                <a:cubicBezTo>
                  <a:pt x="7929" y="402"/>
                  <a:pt x="10689" y="310"/>
                  <a:pt x="13433" y="199"/>
                </a:cubicBezTo>
                <a:cubicBezTo>
                  <a:pt x="13577" y="193"/>
                  <a:pt x="13582" y="1"/>
                  <a:pt x="1343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1866976" y="4141249"/>
            <a:ext cx="609574" cy="25775"/>
          </a:xfrm>
          <a:custGeom>
            <a:avLst/>
            <a:gdLst/>
            <a:ahLst/>
            <a:cxnLst/>
            <a:rect l="l" t="t" r="r" b="b"/>
            <a:pathLst>
              <a:path w="16153" h="683" extrusionOk="0">
                <a:moveTo>
                  <a:pt x="16004" y="0"/>
                </a:moveTo>
                <a:cubicBezTo>
                  <a:pt x="16002" y="0"/>
                  <a:pt x="16001" y="0"/>
                  <a:pt x="16000" y="0"/>
                </a:cubicBezTo>
                <a:cubicBezTo>
                  <a:pt x="10712" y="115"/>
                  <a:pt x="5394" y="186"/>
                  <a:pt x="115" y="531"/>
                </a:cubicBezTo>
                <a:cubicBezTo>
                  <a:pt x="4" y="537"/>
                  <a:pt x="1" y="683"/>
                  <a:pt x="115" y="683"/>
                </a:cubicBezTo>
                <a:cubicBezTo>
                  <a:pt x="217" y="683"/>
                  <a:pt x="319" y="683"/>
                  <a:pt x="420" y="683"/>
                </a:cubicBezTo>
                <a:cubicBezTo>
                  <a:pt x="5608" y="683"/>
                  <a:pt x="10820" y="422"/>
                  <a:pt x="16000" y="203"/>
                </a:cubicBezTo>
                <a:cubicBezTo>
                  <a:pt x="16151" y="196"/>
                  <a:pt x="16152" y="0"/>
                  <a:pt x="16004" y="0"/>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1997889" y="4031658"/>
            <a:ext cx="484248" cy="20416"/>
          </a:xfrm>
          <a:custGeom>
            <a:avLst/>
            <a:gdLst/>
            <a:ahLst/>
            <a:cxnLst/>
            <a:rect l="l" t="t" r="r" b="b"/>
            <a:pathLst>
              <a:path w="12832" h="541" extrusionOk="0">
                <a:moveTo>
                  <a:pt x="4638" y="1"/>
                </a:moveTo>
                <a:cubicBezTo>
                  <a:pt x="3131" y="1"/>
                  <a:pt x="1626" y="44"/>
                  <a:pt x="129" y="145"/>
                </a:cubicBezTo>
                <a:cubicBezTo>
                  <a:pt x="4" y="152"/>
                  <a:pt x="1" y="311"/>
                  <a:pt x="129" y="311"/>
                </a:cubicBezTo>
                <a:cubicBezTo>
                  <a:pt x="4319" y="320"/>
                  <a:pt x="8487" y="294"/>
                  <a:pt x="12677" y="540"/>
                </a:cubicBezTo>
                <a:cubicBezTo>
                  <a:pt x="12681" y="541"/>
                  <a:pt x="12685" y="541"/>
                  <a:pt x="12688" y="541"/>
                </a:cubicBezTo>
                <a:cubicBezTo>
                  <a:pt x="12832" y="541"/>
                  <a:pt x="12825" y="344"/>
                  <a:pt x="12677" y="331"/>
                </a:cubicBezTo>
                <a:cubicBezTo>
                  <a:pt x="10014" y="138"/>
                  <a:pt x="7322" y="1"/>
                  <a:pt x="4638" y="1"/>
                </a:cubicBezTo>
                <a:close/>
              </a:path>
            </a:pathLst>
          </a:custGeom>
          <a:solidFill>
            <a:srgbClr val="F47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56"/>
          <p:cNvPicPr preferRelativeResize="0"/>
          <p:nvPr/>
        </p:nvPicPr>
        <p:blipFill>
          <a:blip r:embed="rId3">
            <a:alphaModFix/>
          </a:blip>
          <a:stretch>
            <a:fillRect/>
          </a:stretch>
        </p:blipFill>
        <p:spPr>
          <a:xfrm rot="5">
            <a:off x="1573900" y="2712276"/>
            <a:ext cx="1027425" cy="1239698"/>
          </a:xfrm>
          <a:prstGeom prst="rect">
            <a:avLst/>
          </a:prstGeom>
          <a:noFill/>
          <a:ln>
            <a:noFill/>
          </a:ln>
        </p:spPr>
      </p:pic>
      <p:sp>
        <p:nvSpPr>
          <p:cNvPr id="799" name="Google Shape;799;p56"/>
          <p:cNvSpPr/>
          <p:nvPr/>
        </p:nvSpPr>
        <p:spPr>
          <a:xfrm>
            <a:off x="394275" y="394100"/>
            <a:ext cx="3555000" cy="4379400"/>
          </a:xfrm>
          <a:prstGeom prst="rect">
            <a:avLst/>
          </a:prstGeom>
          <a:solidFill>
            <a:srgbClr val="F4E9DF"/>
          </a:solidFill>
          <a:ln w="9525" cap="flat" cmpd="sng">
            <a:solidFill>
              <a:srgbClr val="F4E9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txBox="1"/>
          <p:nvPr/>
        </p:nvSpPr>
        <p:spPr>
          <a:xfrm>
            <a:off x="394275" y="1429450"/>
            <a:ext cx="3555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800">
                <a:solidFill>
                  <a:srgbClr val="FF7C3E"/>
                </a:solidFill>
                <a:latin typeface="Denk One"/>
                <a:ea typeface="Denk One"/>
                <a:cs typeface="Denk One"/>
                <a:sym typeface="Denk One"/>
              </a:rPr>
              <a:t>The End</a:t>
            </a:r>
            <a:endParaRPr sz="4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anim calcmode="lin" valueType="num">
                                      <p:cBhvr additive="base">
                                        <p:cTn id="7" dur="1000"/>
                                        <p:tgtEl>
                                          <p:spTgt spid="79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800"/>
                                        </p:tgtEl>
                                        <p:attrNameLst>
                                          <p:attrName>style.visibility</p:attrName>
                                        </p:attrNameLst>
                                      </p:cBhvr>
                                      <p:to>
                                        <p:strVal val="visible"/>
                                      </p:to>
                                    </p:set>
                                    <p:anim calcmode="lin" valueType="num">
                                      <p:cBhvr additive="base">
                                        <p:cTn id="10" dur="1000"/>
                                        <p:tgtEl>
                                          <p:spTgt spid="8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380"/>
        <p:cNvGrpSpPr/>
        <p:nvPr/>
      </p:nvGrpSpPr>
      <p:grpSpPr>
        <a:xfrm>
          <a:off x="0" y="0"/>
          <a:ext cx="0" cy="0"/>
          <a:chOff x="0" y="0"/>
          <a:chExt cx="0" cy="0"/>
        </a:xfrm>
      </p:grpSpPr>
      <p:sp>
        <p:nvSpPr>
          <p:cNvPr id="381" name="Google Shape;381;p33"/>
          <p:cNvSpPr/>
          <p:nvPr/>
        </p:nvSpPr>
        <p:spPr>
          <a:xfrm>
            <a:off x="369600" y="1631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What are Complex Communication Needs (CCN) ?</a:t>
            </a:r>
            <a:endParaRPr sz="2400">
              <a:solidFill>
                <a:srgbClr val="FF7C3E"/>
              </a:solidFill>
              <a:latin typeface="Denk One"/>
              <a:ea typeface="Denk One"/>
              <a:cs typeface="Denk One"/>
              <a:sym typeface="Denk One"/>
            </a:endParaRPr>
          </a:p>
        </p:txBody>
      </p:sp>
      <p:sp>
        <p:nvSpPr>
          <p:cNvPr id="382" name="Google Shape;382;p33"/>
          <p:cNvSpPr/>
          <p:nvPr/>
        </p:nvSpPr>
        <p:spPr>
          <a:xfrm>
            <a:off x="369600" y="19919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Children With CCN</a:t>
            </a:r>
            <a:endParaRPr/>
          </a:p>
        </p:txBody>
      </p:sp>
      <p:sp>
        <p:nvSpPr>
          <p:cNvPr id="383" name="Google Shape;383;p33"/>
          <p:cNvSpPr txBox="1"/>
          <p:nvPr/>
        </p:nvSpPr>
        <p:spPr>
          <a:xfrm>
            <a:off x="0" y="936075"/>
            <a:ext cx="9144000" cy="714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Complex Communication Needs (CCN) are resulting from a wide range of developmental disabilities such as: autism spectrum disorders, cerebral palsy, down syndrome, and other special needs.</a:t>
            </a:r>
            <a:endParaRPr/>
          </a:p>
        </p:txBody>
      </p:sp>
      <p:sp>
        <p:nvSpPr>
          <p:cNvPr id="384" name="Google Shape;384;p33"/>
          <p:cNvSpPr txBox="1"/>
          <p:nvPr/>
        </p:nvSpPr>
        <p:spPr>
          <a:xfrm>
            <a:off x="0" y="2590725"/>
            <a:ext cx="9144000" cy="21303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Often do not develop speech and language skills as expected.</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Their speech abilities may be limited</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They might experience delayed speech development or have speech that is difficult to understand</a:t>
            </a: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These communication challenges can result in them being:</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Severely restricted in their ability to communicate effectively with others</a:t>
            </a:r>
            <a:endParaRPr sz="1600">
              <a:solidFill>
                <a:srgbClr val="434343"/>
              </a:solidFill>
              <a:latin typeface="Barlow Condensed"/>
              <a:ea typeface="Barlow Condensed"/>
              <a:cs typeface="Barlow Condensed"/>
              <a:sym typeface="Barlow Condensed"/>
            </a:endParaRPr>
          </a:p>
          <a:p>
            <a:pPr marL="457200" lvl="0" indent="-330200" algn="just"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Making their needs and wants unknown</a:t>
            </a:r>
            <a:endParaRPr sz="1200">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388"/>
        <p:cNvGrpSpPr/>
        <p:nvPr/>
      </p:nvGrpSpPr>
      <p:grpSpPr>
        <a:xfrm>
          <a:off x="0" y="0"/>
          <a:ext cx="0" cy="0"/>
          <a:chOff x="0" y="0"/>
          <a:chExt cx="0" cy="0"/>
        </a:xfrm>
      </p:grpSpPr>
      <p:sp>
        <p:nvSpPr>
          <p:cNvPr id="389" name="Google Shape;389;p34"/>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txBox="1">
            <a:spLocks noGrp="1"/>
          </p:cNvSpPr>
          <p:nvPr>
            <p:ph type="ctrTitle"/>
          </p:nvPr>
        </p:nvSpPr>
        <p:spPr>
          <a:xfrm>
            <a:off x="1759650" y="397650"/>
            <a:ext cx="53727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What is a Communication Board ?</a:t>
            </a:r>
            <a:endParaRPr/>
          </a:p>
        </p:txBody>
      </p:sp>
      <p:sp>
        <p:nvSpPr>
          <p:cNvPr id="391" name="Google Shape;391;p34"/>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4343"/>
              </a:solidFill>
              <a:latin typeface="Barlow Condensed"/>
              <a:ea typeface="Barlow Condensed"/>
              <a:cs typeface="Barlow Condensed"/>
              <a:sym typeface="Barlow Condensed"/>
            </a:endParaRPr>
          </a:p>
        </p:txBody>
      </p:sp>
      <p:sp>
        <p:nvSpPr>
          <p:cNvPr id="392" name="Google Shape;392;p34"/>
          <p:cNvSpPr txBox="1"/>
          <p:nvPr/>
        </p:nvSpPr>
        <p:spPr>
          <a:xfrm>
            <a:off x="530475" y="1042850"/>
            <a:ext cx="8248800" cy="128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dirty="0">
                <a:solidFill>
                  <a:srgbClr val="434343"/>
                </a:solidFill>
                <a:latin typeface="Barlow Condensed"/>
                <a:ea typeface="Barlow Condensed"/>
                <a:cs typeface="Barlow Condensed"/>
                <a:sym typeface="Barlow Condensed"/>
              </a:rPr>
              <a:t>Communication Boards are a distinct category within the broader field of Augmentative and Alternative Communication (AAC) tools. They are visual displays utilizing symbols, pictures, or words to aid individuals with speech challenges in expressing themselves, facilitating effective interaction through both low-tech and high-tech variants.</a:t>
            </a:r>
            <a:endParaRPr sz="1600" dirty="0">
              <a:solidFill>
                <a:srgbClr val="434343"/>
              </a:solidFill>
              <a:latin typeface="Barlow Condensed"/>
              <a:ea typeface="Barlow Condensed"/>
              <a:cs typeface="Barlow Condensed"/>
              <a:sym typeface="Barlow Condensed"/>
            </a:endParaRPr>
          </a:p>
        </p:txBody>
      </p:sp>
      <p:pic>
        <p:nvPicPr>
          <p:cNvPr id="393" name="Google Shape;393;p34"/>
          <p:cNvPicPr preferRelativeResize="0"/>
          <p:nvPr/>
        </p:nvPicPr>
        <p:blipFill>
          <a:blip r:embed="rId3">
            <a:alphaModFix/>
          </a:blip>
          <a:stretch>
            <a:fillRect/>
          </a:stretch>
        </p:blipFill>
        <p:spPr>
          <a:xfrm>
            <a:off x="1303500" y="2399350"/>
            <a:ext cx="2234399" cy="2234399"/>
          </a:xfrm>
          <a:prstGeom prst="rect">
            <a:avLst/>
          </a:prstGeom>
          <a:noFill/>
          <a:ln>
            <a:noFill/>
          </a:ln>
        </p:spPr>
      </p:pic>
      <p:pic>
        <p:nvPicPr>
          <p:cNvPr id="394" name="Google Shape;394;p34"/>
          <p:cNvPicPr preferRelativeResize="0"/>
          <p:nvPr/>
        </p:nvPicPr>
        <p:blipFill>
          <a:blip r:embed="rId4">
            <a:alphaModFix/>
          </a:blip>
          <a:stretch>
            <a:fillRect/>
          </a:stretch>
        </p:blipFill>
        <p:spPr>
          <a:xfrm>
            <a:off x="5149625" y="1970100"/>
            <a:ext cx="3667375" cy="2966925"/>
          </a:xfrm>
          <a:prstGeom prst="rect">
            <a:avLst/>
          </a:prstGeom>
          <a:noFill/>
          <a:ln>
            <a:noFill/>
          </a:ln>
        </p:spPr>
      </p:pic>
      <p:sp>
        <p:nvSpPr>
          <p:cNvPr id="395" name="Google Shape;395;p34"/>
          <p:cNvSpPr txBox="1"/>
          <p:nvPr/>
        </p:nvSpPr>
        <p:spPr>
          <a:xfrm>
            <a:off x="966950" y="4557550"/>
            <a:ext cx="2571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u="sng">
                <a:solidFill>
                  <a:schemeClr val="hlink"/>
                </a:solidFill>
                <a:latin typeface="Barlow"/>
                <a:ea typeface="Barlow"/>
                <a:cs typeface="Barlow"/>
                <a:sym typeface="Barlow"/>
                <a:hlinkClick r:id="rId5"/>
              </a:rPr>
              <a:t>Image Source</a:t>
            </a:r>
            <a:endParaRPr>
              <a:latin typeface="Barlow"/>
              <a:ea typeface="Barlow"/>
              <a:cs typeface="Barlow"/>
              <a:sym typeface="Barlow"/>
            </a:endParaRPr>
          </a:p>
          <a:p>
            <a:pPr marL="0" lvl="0" indent="0" algn="ctr" rtl="0">
              <a:spcBef>
                <a:spcPts val="0"/>
              </a:spcBef>
              <a:spcAft>
                <a:spcPts val="0"/>
              </a:spcAft>
              <a:buNone/>
            </a:pPr>
            <a:endParaRPr>
              <a:latin typeface="Barlow"/>
              <a:ea typeface="Barlow"/>
              <a:cs typeface="Barlow"/>
              <a:sym typeface="Barlow"/>
            </a:endParaRPr>
          </a:p>
        </p:txBody>
      </p:sp>
      <p:sp>
        <p:nvSpPr>
          <p:cNvPr id="396" name="Google Shape;396;p34"/>
          <p:cNvSpPr txBox="1"/>
          <p:nvPr/>
        </p:nvSpPr>
        <p:spPr>
          <a:xfrm>
            <a:off x="5641400" y="4481350"/>
            <a:ext cx="2571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u="sng">
                <a:solidFill>
                  <a:schemeClr val="hlink"/>
                </a:solidFill>
                <a:latin typeface="Barlow"/>
                <a:ea typeface="Barlow"/>
                <a:cs typeface="Barlow"/>
                <a:sym typeface="Barlow"/>
                <a:hlinkClick r:id="rId6"/>
              </a:rPr>
              <a:t>Image Source</a:t>
            </a:r>
            <a:endParaRPr>
              <a:latin typeface="Barlow"/>
              <a:ea typeface="Barlow"/>
              <a:cs typeface="Barlow"/>
              <a:sym typeface="Barlow"/>
            </a:endParaRPr>
          </a:p>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FE7E5"/>
        </a:solidFill>
        <a:effectLst/>
      </p:bgPr>
    </p:bg>
    <p:spTree>
      <p:nvGrpSpPr>
        <p:cNvPr id="1" name="Shape 400"/>
        <p:cNvGrpSpPr/>
        <p:nvPr/>
      </p:nvGrpSpPr>
      <p:grpSpPr>
        <a:xfrm>
          <a:off x="0" y="0"/>
          <a:ext cx="0" cy="0"/>
          <a:chOff x="0" y="0"/>
          <a:chExt cx="0" cy="0"/>
        </a:xfrm>
      </p:grpSpPr>
      <p:sp>
        <p:nvSpPr>
          <p:cNvPr id="401" name="Google Shape;401;p35"/>
          <p:cNvSpPr txBox="1"/>
          <p:nvPr/>
        </p:nvSpPr>
        <p:spPr>
          <a:xfrm>
            <a:off x="152400" y="1143000"/>
            <a:ext cx="8991600" cy="128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We will collaborate with “</a:t>
            </a:r>
            <a:r>
              <a:rPr lang="es" sz="1600" b="1">
                <a:solidFill>
                  <a:srgbClr val="434343"/>
                </a:solidFill>
                <a:latin typeface="Barlow Condensed"/>
                <a:ea typeface="Barlow Condensed"/>
                <a:cs typeface="Barlow Condensed"/>
                <a:sym typeface="Barlow Condensed"/>
              </a:rPr>
              <a:t>Eshkol Geni Yuvalim</a:t>
            </a:r>
            <a:r>
              <a:rPr lang="es" sz="1600">
                <a:solidFill>
                  <a:srgbClr val="434343"/>
                </a:solidFill>
                <a:latin typeface="Barlow Condensed"/>
                <a:ea typeface="Barlow Condensed"/>
                <a:cs typeface="Barlow Condensed"/>
                <a:sym typeface="Barlow Condensed"/>
              </a:rPr>
              <a:t>”, a kindergarten campus , located in Upper Afula.</a:t>
            </a: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endParaRPr sz="1600">
              <a:solidFill>
                <a:srgbClr val="434343"/>
              </a:solidFill>
              <a:latin typeface="Barlow Condensed"/>
              <a:ea typeface="Barlow Condensed"/>
              <a:cs typeface="Barlow Condensed"/>
              <a:sym typeface="Barlow Condensed"/>
            </a:endParaRPr>
          </a:p>
          <a:p>
            <a:pPr marL="0" lvl="0" indent="0" algn="just" rtl="0">
              <a:lnSpc>
                <a:spcPct val="115000"/>
              </a:lnSpc>
              <a:spcBef>
                <a:spcPts val="0"/>
              </a:spcBef>
              <a:spcAft>
                <a:spcPts val="0"/>
              </a:spcAft>
              <a:buNone/>
            </a:pPr>
            <a:r>
              <a:rPr lang="es" sz="1600">
                <a:solidFill>
                  <a:srgbClr val="434343"/>
                </a:solidFill>
                <a:latin typeface="Barlow Condensed"/>
                <a:ea typeface="Barlow Condensed"/>
                <a:cs typeface="Barlow Condensed"/>
                <a:sym typeface="Barlow Condensed"/>
              </a:rPr>
              <a:t>The campus is a home for children between the ages of 3 and 7 who have complex disabilities such as: cerebral palsy and /or developmental delays of varying levels. </a:t>
            </a:r>
            <a:endParaRPr sz="1200">
              <a:solidFill>
                <a:schemeClr val="dk1"/>
              </a:solidFill>
              <a:latin typeface="Georgia"/>
              <a:ea typeface="Georgia"/>
              <a:cs typeface="Georgia"/>
              <a:sym typeface="Georgia"/>
            </a:endParaRPr>
          </a:p>
        </p:txBody>
      </p:sp>
      <p:pic>
        <p:nvPicPr>
          <p:cNvPr id="402" name="Google Shape;402;p35"/>
          <p:cNvPicPr preferRelativeResize="0"/>
          <p:nvPr/>
        </p:nvPicPr>
        <p:blipFill>
          <a:blip r:embed="rId3">
            <a:alphaModFix/>
          </a:blip>
          <a:stretch>
            <a:fillRect/>
          </a:stretch>
        </p:blipFill>
        <p:spPr>
          <a:xfrm>
            <a:off x="2852520" y="2978700"/>
            <a:ext cx="3318949" cy="2034025"/>
          </a:xfrm>
          <a:prstGeom prst="rect">
            <a:avLst/>
          </a:prstGeom>
          <a:noFill/>
          <a:ln>
            <a:noFill/>
          </a:ln>
        </p:spPr>
      </p:pic>
      <p:sp>
        <p:nvSpPr>
          <p:cNvPr id="403" name="Google Shape;403;p35"/>
          <p:cNvSpPr/>
          <p:nvPr/>
        </p:nvSpPr>
        <p:spPr>
          <a:xfrm>
            <a:off x="369600" y="391700"/>
            <a:ext cx="84048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400">
                <a:solidFill>
                  <a:srgbClr val="FF7C3E"/>
                </a:solidFill>
                <a:latin typeface="Denk One"/>
                <a:ea typeface="Denk One"/>
                <a:cs typeface="Denk One"/>
                <a:sym typeface="Denk One"/>
              </a:rPr>
              <a:t>Our Collaboration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07"/>
        <p:cNvGrpSpPr/>
        <p:nvPr/>
      </p:nvGrpSpPr>
      <p:grpSpPr>
        <a:xfrm>
          <a:off x="0" y="0"/>
          <a:ext cx="0" cy="0"/>
          <a:chOff x="0" y="0"/>
          <a:chExt cx="0" cy="0"/>
        </a:xfrm>
      </p:grpSpPr>
      <p:sp>
        <p:nvSpPr>
          <p:cNvPr id="408" name="Google Shape;408;p36"/>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txBox="1">
            <a:spLocks noGrp="1"/>
          </p:cNvSpPr>
          <p:nvPr>
            <p:ph type="ctrTitle"/>
          </p:nvPr>
        </p:nvSpPr>
        <p:spPr>
          <a:xfrm>
            <a:off x="2958475" y="397650"/>
            <a:ext cx="2398500" cy="59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The Problem</a:t>
            </a:r>
            <a:endParaRPr/>
          </a:p>
        </p:txBody>
      </p:sp>
      <p:sp>
        <p:nvSpPr>
          <p:cNvPr id="410" name="Google Shape;410;p36"/>
          <p:cNvSpPr/>
          <p:nvPr/>
        </p:nvSpPr>
        <p:spPr>
          <a:xfrm>
            <a:off x="374450" y="1292225"/>
            <a:ext cx="8404800" cy="3777300"/>
          </a:xfrm>
          <a:prstGeom prst="rect">
            <a:avLst/>
          </a:prstGeom>
          <a:solidFill>
            <a:srgbClr val="BFE7E5"/>
          </a:solidFill>
          <a:ln w="9525" cap="flat" cmpd="sng">
            <a:solidFill>
              <a:srgbClr val="BFE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txBox="1"/>
          <p:nvPr/>
        </p:nvSpPr>
        <p:spPr>
          <a:xfrm>
            <a:off x="374450" y="1292225"/>
            <a:ext cx="57432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Children with CCN face challenges in expressing themselves due to conditions like learning disabilities, autism spectrum disorder, brain injuries and more. </a:t>
            </a:r>
            <a:endParaRPr sz="1600" dirty="0">
              <a:solidFill>
                <a:srgbClr val="434343"/>
              </a:solidFill>
              <a:latin typeface="Barlow Condensed"/>
              <a:ea typeface="Barlow Condensed"/>
              <a:cs typeface="Barlow Condensed"/>
              <a:sym typeface="Barlow Condensed"/>
            </a:endParaRPr>
          </a:p>
          <a:p>
            <a:pPr marL="457200" lvl="0" indent="0" algn="l" rtl="0">
              <a:spcBef>
                <a:spcPts val="0"/>
              </a:spcBef>
              <a:spcAft>
                <a:spcPts val="0"/>
              </a:spcAft>
              <a:buNone/>
            </a:pPr>
            <a:r>
              <a:rPr lang="es" sz="1600" dirty="0">
                <a:solidFill>
                  <a:srgbClr val="434343"/>
                </a:solidFill>
                <a:latin typeface="Barlow Condensed"/>
                <a:ea typeface="Barlow Condensed"/>
                <a:cs typeface="Barlow Condensed"/>
                <a:sym typeface="Barlow Condensed"/>
              </a:rPr>
              <a:t>These conditions hinder their ability to communicate effectively through conventional means.</a:t>
            </a:r>
            <a:endParaRPr sz="1600" dirty="0">
              <a:solidFill>
                <a:srgbClr val="434343"/>
              </a:solidFill>
              <a:latin typeface="Barlow Condensed"/>
              <a:ea typeface="Barlow Condensed"/>
              <a:cs typeface="Barlow Condensed"/>
              <a:sym typeface="Barlow Condensed"/>
            </a:endParaRPr>
          </a:p>
          <a:p>
            <a:pPr marL="0" lvl="0" indent="0" algn="l" rtl="0">
              <a:spcBef>
                <a:spcPts val="0"/>
              </a:spcBef>
              <a:spcAft>
                <a:spcPts val="0"/>
              </a:spcAft>
              <a:buNone/>
            </a:pPr>
            <a:endParaRPr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Current solutions are expensive.</a:t>
            </a:r>
          </a:p>
          <a:p>
            <a:pPr marL="127000" lvl="0" algn="l" rtl="0">
              <a:spcBef>
                <a:spcPts val="0"/>
              </a:spcBef>
              <a:spcAft>
                <a:spcPts val="0"/>
              </a:spcAft>
              <a:buClr>
                <a:srgbClr val="434343"/>
              </a:buClr>
              <a:buSzPts val="1600"/>
            </a:pPr>
            <a:endParaRPr lang="es"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n-GB" sz="1600" dirty="0">
                <a:solidFill>
                  <a:srgbClr val="434343"/>
                </a:solidFill>
                <a:latin typeface="Barlow Condensed"/>
              </a:rPr>
              <a:t>Some solutions lack support for Hebrew language or exclusively cater to either Android or iOS devices.</a:t>
            </a:r>
            <a:endParaRPr sz="1600" dirty="0">
              <a:solidFill>
                <a:srgbClr val="434343"/>
              </a:solidFill>
              <a:latin typeface="Barlow Condensed"/>
              <a:sym typeface="Barlow Condensed"/>
            </a:endParaRPr>
          </a:p>
          <a:p>
            <a:pPr marL="0" lvl="0" indent="0" algn="l" rtl="0">
              <a:spcBef>
                <a:spcPts val="0"/>
              </a:spcBef>
              <a:spcAft>
                <a:spcPts val="0"/>
              </a:spcAft>
              <a:buNone/>
            </a:pPr>
            <a:endParaRPr sz="1600" dirty="0">
              <a:solidFill>
                <a:srgbClr val="434343"/>
              </a:solidFill>
              <a:latin typeface="Barlow Condensed"/>
              <a:ea typeface="Barlow Condensed"/>
              <a:cs typeface="Barlow Condensed"/>
              <a:sym typeface="Barlow Condensed"/>
            </a:endParaRPr>
          </a:p>
          <a:p>
            <a:pPr marL="457200" lvl="0" indent="-330200" algn="l" rtl="0">
              <a:spcBef>
                <a:spcPts val="0"/>
              </a:spcBef>
              <a:spcAft>
                <a:spcPts val="0"/>
              </a:spcAft>
              <a:buClr>
                <a:srgbClr val="434343"/>
              </a:buClr>
              <a:buSzPts val="1600"/>
              <a:buFont typeface="Barlow Condensed"/>
              <a:buChar char="●"/>
            </a:pPr>
            <a:r>
              <a:rPr lang="es" sz="1600" dirty="0">
                <a:solidFill>
                  <a:srgbClr val="434343"/>
                </a:solidFill>
                <a:latin typeface="Barlow Condensed"/>
                <a:ea typeface="Barlow Condensed"/>
                <a:cs typeface="Barlow Condensed"/>
                <a:sym typeface="Barlow Condensed"/>
              </a:rPr>
              <a:t>Current solutions require the children to use their personal tablet device to access their custom boards.</a:t>
            </a:r>
            <a:endParaRPr sz="1600" dirty="0">
              <a:solidFill>
                <a:srgbClr val="434343"/>
              </a:solidFill>
              <a:latin typeface="Barlow Condensed"/>
              <a:ea typeface="Barlow Condensed"/>
              <a:cs typeface="Barlow Condensed"/>
              <a:sym typeface="Barlow Condensed"/>
            </a:endParaRPr>
          </a:p>
        </p:txBody>
      </p:sp>
      <p:pic>
        <p:nvPicPr>
          <p:cNvPr id="412" name="Google Shape;412;p36"/>
          <p:cNvPicPr preferRelativeResize="0"/>
          <p:nvPr/>
        </p:nvPicPr>
        <p:blipFill>
          <a:blip r:embed="rId3">
            <a:alphaModFix/>
          </a:blip>
          <a:stretch>
            <a:fillRect/>
          </a:stretch>
        </p:blipFill>
        <p:spPr>
          <a:xfrm>
            <a:off x="6330375" y="1204050"/>
            <a:ext cx="2813625" cy="2813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16"/>
        <p:cNvGrpSpPr/>
        <p:nvPr/>
      </p:nvGrpSpPr>
      <p:grpSpPr>
        <a:xfrm>
          <a:off x="0" y="0"/>
          <a:ext cx="0" cy="0"/>
          <a:chOff x="0" y="0"/>
          <a:chExt cx="0" cy="0"/>
        </a:xfrm>
      </p:grpSpPr>
      <p:sp>
        <p:nvSpPr>
          <p:cNvPr id="417" name="Google Shape;417;p37"/>
          <p:cNvSpPr txBox="1">
            <a:spLocks noGrp="1"/>
          </p:cNvSpPr>
          <p:nvPr>
            <p:ph type="ctrTitle"/>
          </p:nvPr>
        </p:nvSpPr>
        <p:spPr>
          <a:xfrm>
            <a:off x="532475" y="2283175"/>
            <a:ext cx="51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Related Work</a:t>
            </a:r>
            <a:endParaRPr sz="5000"/>
          </a:p>
        </p:txBody>
      </p:sp>
      <p:sp>
        <p:nvSpPr>
          <p:cNvPr id="418" name="Google Shape;418;p37"/>
          <p:cNvSpPr txBox="1">
            <a:spLocks noGrp="1"/>
          </p:cNvSpPr>
          <p:nvPr>
            <p:ph type="title" idx="2"/>
          </p:nvPr>
        </p:nvSpPr>
        <p:spPr>
          <a:xfrm>
            <a:off x="532470" y="1528325"/>
            <a:ext cx="26670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9600">
                <a:solidFill>
                  <a:srgbClr val="FF7C3E"/>
                </a:solidFill>
              </a:rPr>
              <a:t>0</a:t>
            </a:r>
            <a:r>
              <a:rPr lang="es" sz="9600"/>
              <a:t>2</a:t>
            </a:r>
            <a:endParaRPr sz="9600">
              <a:solidFill>
                <a:srgbClr val="FF7C3E"/>
              </a:solidFill>
            </a:endParaRPr>
          </a:p>
        </p:txBody>
      </p:sp>
      <p:pic>
        <p:nvPicPr>
          <p:cNvPr id="419" name="Google Shape;419;p37"/>
          <p:cNvPicPr preferRelativeResize="0"/>
          <p:nvPr/>
        </p:nvPicPr>
        <p:blipFill rotWithShape="1">
          <a:blip r:embed="rId3">
            <a:alphaModFix/>
          </a:blip>
          <a:srcRect/>
          <a:stretch/>
        </p:blipFill>
        <p:spPr>
          <a:xfrm>
            <a:off x="6517950" y="3229375"/>
            <a:ext cx="2423275" cy="1204800"/>
          </a:xfrm>
          <a:prstGeom prst="rect">
            <a:avLst/>
          </a:prstGeom>
          <a:noFill/>
          <a:ln>
            <a:noFill/>
          </a:ln>
        </p:spPr>
      </p:pic>
      <p:pic>
        <p:nvPicPr>
          <p:cNvPr id="420" name="Google Shape;420;p37"/>
          <p:cNvPicPr preferRelativeResize="0"/>
          <p:nvPr/>
        </p:nvPicPr>
        <p:blipFill>
          <a:blip r:embed="rId4">
            <a:alphaModFix/>
          </a:blip>
          <a:stretch>
            <a:fillRect/>
          </a:stretch>
        </p:blipFill>
        <p:spPr>
          <a:xfrm flipH="1">
            <a:off x="4407825" y="2283175"/>
            <a:ext cx="751525" cy="75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5DDDA">
            <a:alpha val="71900"/>
          </a:srgbClr>
        </a:solidFill>
        <a:effectLst/>
      </p:bgPr>
    </p:bg>
    <p:spTree>
      <p:nvGrpSpPr>
        <p:cNvPr id="1" name="Shape 424"/>
        <p:cNvGrpSpPr/>
        <p:nvPr/>
      </p:nvGrpSpPr>
      <p:grpSpPr>
        <a:xfrm>
          <a:off x="0" y="0"/>
          <a:ext cx="0" cy="0"/>
          <a:chOff x="0" y="0"/>
          <a:chExt cx="0" cy="0"/>
        </a:xfrm>
      </p:grpSpPr>
      <p:sp>
        <p:nvSpPr>
          <p:cNvPr id="425" name="Google Shape;425;p38"/>
          <p:cNvSpPr/>
          <p:nvPr/>
        </p:nvSpPr>
        <p:spPr>
          <a:xfrm>
            <a:off x="321525" y="12358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txBox="1">
            <a:spLocks noGrp="1"/>
          </p:cNvSpPr>
          <p:nvPr>
            <p:ph type="ctrTitle"/>
          </p:nvPr>
        </p:nvSpPr>
        <p:spPr>
          <a:xfrm>
            <a:off x="1613250" y="397650"/>
            <a:ext cx="5917500" cy="5910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Clr>
                <a:schemeClr val="dk1"/>
              </a:buClr>
              <a:buSzPts val="1100"/>
              <a:buFont typeface="Arial"/>
              <a:buNone/>
            </a:pPr>
            <a:r>
              <a:rPr lang="es"/>
              <a:t>Available Existing Computerized Solutions</a:t>
            </a:r>
            <a:endParaRPr/>
          </a:p>
        </p:txBody>
      </p:sp>
      <p:sp>
        <p:nvSpPr>
          <p:cNvPr id="428" name="Google Shape;428;p38"/>
          <p:cNvSpPr txBox="1"/>
          <p:nvPr/>
        </p:nvSpPr>
        <p:spPr>
          <a:xfrm>
            <a:off x="321531" y="1102700"/>
            <a:ext cx="2553300" cy="477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900" u="sng">
                <a:solidFill>
                  <a:srgbClr val="434343"/>
                </a:solidFill>
                <a:latin typeface="Barlow Condensed"/>
                <a:ea typeface="Barlow Condensed"/>
                <a:cs typeface="Barlow Condensed"/>
                <a:sym typeface="Barlow Condensed"/>
              </a:rPr>
              <a:t>The existing solution</a:t>
            </a:r>
            <a:endParaRPr sz="1900" u="sng">
              <a:solidFill>
                <a:srgbClr val="434343"/>
              </a:solidFill>
              <a:latin typeface="Barlow Condensed"/>
              <a:ea typeface="Barlow Condensed"/>
              <a:cs typeface="Barlow Condensed"/>
              <a:sym typeface="Barlow Condensed"/>
            </a:endParaRPr>
          </a:p>
        </p:txBody>
      </p:sp>
      <p:pic>
        <p:nvPicPr>
          <p:cNvPr id="429" name="Google Shape;429;p38"/>
          <p:cNvPicPr preferRelativeResize="0"/>
          <p:nvPr/>
        </p:nvPicPr>
        <p:blipFill>
          <a:blip r:embed="rId3">
            <a:alphaModFix/>
          </a:blip>
          <a:stretch>
            <a:fillRect/>
          </a:stretch>
        </p:blipFill>
        <p:spPr>
          <a:xfrm>
            <a:off x="3668877" y="908125"/>
            <a:ext cx="1612750" cy="1612775"/>
          </a:xfrm>
          <a:prstGeom prst="rect">
            <a:avLst/>
          </a:prstGeom>
          <a:noFill/>
          <a:ln>
            <a:noFill/>
          </a:ln>
        </p:spPr>
      </p:pic>
      <p:sp>
        <p:nvSpPr>
          <p:cNvPr id="430" name="Google Shape;430;p38"/>
          <p:cNvSpPr txBox="1"/>
          <p:nvPr/>
        </p:nvSpPr>
        <p:spPr>
          <a:xfrm>
            <a:off x="2" y="2680775"/>
            <a:ext cx="44454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Customizable: Personalized communication solution</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Early communication: Ideal for initial communication stages.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Hebrew support: Supports the Hebrew language.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Multiple communication modes: Text-to-speech, symbol-based, and image-based options.</a:t>
            </a:r>
            <a:endParaRPr sz="1600">
              <a:solidFill>
                <a:srgbClr val="434343"/>
              </a:solidFill>
              <a:latin typeface="Barlow Condensed"/>
              <a:ea typeface="Barlow Condensed"/>
              <a:cs typeface="Barlow Condensed"/>
              <a:sym typeface="Barlow Condensed"/>
            </a:endParaRPr>
          </a:p>
        </p:txBody>
      </p:sp>
      <p:sp>
        <p:nvSpPr>
          <p:cNvPr id="431" name="Google Shape;431;p38"/>
          <p:cNvSpPr txBox="1"/>
          <p:nvPr/>
        </p:nvSpPr>
        <p:spPr>
          <a:xfrm>
            <a:off x="4498200" y="2604750"/>
            <a:ext cx="46458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iOS only: Not available for Android devices.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Child-friendly design needed: Enhance children's independence.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Paid app: Cost is 899.90 NIS, one-time purchase.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No user profiles: Can't access customized boards on different devices.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Busy interface: Difficult to use, time-consuming.</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No training feature: Lacks training component.</a:t>
            </a:r>
            <a:endParaRPr sz="1600">
              <a:solidFill>
                <a:srgbClr val="434343"/>
              </a:solidFill>
              <a:latin typeface="Barlow Condensed"/>
              <a:ea typeface="Barlow Condensed"/>
              <a:cs typeface="Barlow Condensed"/>
              <a:sym typeface="Barlow Condensed"/>
            </a:endParaRPr>
          </a:p>
        </p:txBody>
      </p:sp>
      <p:pic>
        <p:nvPicPr>
          <p:cNvPr id="432" name="Google Shape;432;p38"/>
          <p:cNvPicPr preferRelativeResize="0"/>
          <p:nvPr/>
        </p:nvPicPr>
        <p:blipFill>
          <a:blip r:embed="rId4">
            <a:alphaModFix/>
          </a:blip>
          <a:stretch>
            <a:fillRect/>
          </a:stretch>
        </p:blipFill>
        <p:spPr>
          <a:xfrm>
            <a:off x="1716688" y="1819875"/>
            <a:ext cx="1012025" cy="1012025"/>
          </a:xfrm>
          <a:prstGeom prst="rect">
            <a:avLst/>
          </a:prstGeom>
          <a:noFill/>
          <a:ln>
            <a:noFill/>
          </a:ln>
        </p:spPr>
      </p:pic>
      <p:pic>
        <p:nvPicPr>
          <p:cNvPr id="433" name="Google Shape;433;p38"/>
          <p:cNvPicPr preferRelativeResize="0"/>
          <p:nvPr/>
        </p:nvPicPr>
        <p:blipFill>
          <a:blip r:embed="rId5">
            <a:alphaModFix/>
          </a:blip>
          <a:stretch>
            <a:fillRect/>
          </a:stretch>
        </p:blipFill>
        <p:spPr>
          <a:xfrm>
            <a:off x="6334688" y="1945375"/>
            <a:ext cx="972800" cy="76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A5DDDA">
            <a:alpha val="71900"/>
          </a:srgbClr>
        </a:solidFill>
        <a:effectLst/>
      </p:bgPr>
    </p:bg>
    <p:spTree>
      <p:nvGrpSpPr>
        <p:cNvPr id="1" name="Shape 437"/>
        <p:cNvGrpSpPr/>
        <p:nvPr/>
      </p:nvGrpSpPr>
      <p:grpSpPr>
        <a:xfrm>
          <a:off x="0" y="0"/>
          <a:ext cx="0" cy="0"/>
          <a:chOff x="0" y="0"/>
          <a:chExt cx="0" cy="0"/>
        </a:xfrm>
      </p:grpSpPr>
      <p:sp>
        <p:nvSpPr>
          <p:cNvPr id="438" name="Google Shape;438;p39"/>
          <p:cNvSpPr/>
          <p:nvPr/>
        </p:nvSpPr>
        <p:spPr>
          <a:xfrm>
            <a:off x="321525" y="1235800"/>
            <a:ext cx="8665800" cy="3678600"/>
          </a:xfrm>
          <a:prstGeom prst="rect">
            <a:avLst/>
          </a:prstGeom>
          <a:solidFill>
            <a:srgbClr val="BFE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3315050" y="397650"/>
            <a:ext cx="5464200" cy="591000"/>
          </a:xfrm>
          <a:prstGeom prst="rect">
            <a:avLst/>
          </a:prstGeom>
          <a:solidFill>
            <a:srgbClr val="F4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txBox="1">
            <a:spLocks noGrp="1"/>
          </p:cNvSpPr>
          <p:nvPr>
            <p:ph type="ctrTitle"/>
          </p:nvPr>
        </p:nvSpPr>
        <p:spPr>
          <a:xfrm>
            <a:off x="1613250" y="397650"/>
            <a:ext cx="5917500" cy="5910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Clr>
                <a:schemeClr val="dk1"/>
              </a:buClr>
              <a:buSzPts val="1100"/>
              <a:buFont typeface="Arial"/>
              <a:buNone/>
            </a:pPr>
            <a:r>
              <a:rPr lang="es"/>
              <a:t>Available Existing Computerized Solutions</a:t>
            </a:r>
            <a:endParaRPr/>
          </a:p>
        </p:txBody>
      </p:sp>
      <p:pic>
        <p:nvPicPr>
          <p:cNvPr id="441" name="Google Shape;441;p39"/>
          <p:cNvPicPr preferRelativeResize="0"/>
          <p:nvPr/>
        </p:nvPicPr>
        <p:blipFill>
          <a:blip r:embed="rId3">
            <a:alphaModFix/>
          </a:blip>
          <a:stretch>
            <a:fillRect/>
          </a:stretch>
        </p:blipFill>
        <p:spPr>
          <a:xfrm>
            <a:off x="3447700" y="700375"/>
            <a:ext cx="1818825" cy="1818825"/>
          </a:xfrm>
          <a:prstGeom prst="rect">
            <a:avLst/>
          </a:prstGeom>
          <a:noFill/>
          <a:ln>
            <a:noFill/>
          </a:ln>
        </p:spPr>
      </p:pic>
      <p:sp>
        <p:nvSpPr>
          <p:cNvPr id="442" name="Google Shape;442;p39"/>
          <p:cNvSpPr txBox="1"/>
          <p:nvPr/>
        </p:nvSpPr>
        <p:spPr>
          <a:xfrm>
            <a:off x="0" y="2592500"/>
            <a:ext cx="3876300" cy="2413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Hebrew language support: Enables communication in Hebrew.</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Free board downloads: Allows users to freely download boards without any cost.</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Quiz feature: Engage in interactive quiz activities.</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Cloud backup option: Ability to back up boards on the cloud.</a:t>
            </a:r>
            <a:endParaRPr sz="1600">
              <a:solidFill>
                <a:srgbClr val="434343"/>
              </a:solidFill>
              <a:latin typeface="Barlow Condensed"/>
              <a:ea typeface="Barlow Condensed"/>
              <a:cs typeface="Barlow Condensed"/>
              <a:sym typeface="Barlow Condensed"/>
            </a:endParaRPr>
          </a:p>
        </p:txBody>
      </p:sp>
      <p:pic>
        <p:nvPicPr>
          <p:cNvPr id="443" name="Google Shape;443;p39"/>
          <p:cNvPicPr preferRelativeResize="0"/>
          <p:nvPr/>
        </p:nvPicPr>
        <p:blipFill>
          <a:blip r:embed="rId4">
            <a:alphaModFix/>
          </a:blip>
          <a:stretch>
            <a:fillRect/>
          </a:stretch>
        </p:blipFill>
        <p:spPr>
          <a:xfrm>
            <a:off x="1613238" y="1564375"/>
            <a:ext cx="1012025" cy="1012025"/>
          </a:xfrm>
          <a:prstGeom prst="rect">
            <a:avLst/>
          </a:prstGeom>
          <a:noFill/>
          <a:ln>
            <a:noFill/>
          </a:ln>
        </p:spPr>
      </p:pic>
      <p:pic>
        <p:nvPicPr>
          <p:cNvPr id="444" name="Google Shape;444;p39"/>
          <p:cNvPicPr preferRelativeResize="0"/>
          <p:nvPr/>
        </p:nvPicPr>
        <p:blipFill>
          <a:blip r:embed="rId5">
            <a:alphaModFix/>
          </a:blip>
          <a:stretch>
            <a:fillRect/>
          </a:stretch>
        </p:blipFill>
        <p:spPr>
          <a:xfrm>
            <a:off x="6334688" y="1689875"/>
            <a:ext cx="972800" cy="761025"/>
          </a:xfrm>
          <a:prstGeom prst="rect">
            <a:avLst/>
          </a:prstGeom>
          <a:noFill/>
          <a:ln>
            <a:noFill/>
          </a:ln>
        </p:spPr>
      </p:pic>
      <p:sp>
        <p:nvSpPr>
          <p:cNvPr id="445" name="Google Shape;445;p39"/>
          <p:cNvSpPr txBox="1"/>
          <p:nvPr/>
        </p:nvSpPr>
        <p:spPr>
          <a:xfrm>
            <a:off x="207200" y="1111713"/>
            <a:ext cx="3000000" cy="477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900" u="sng">
                <a:solidFill>
                  <a:srgbClr val="434343"/>
                </a:solidFill>
                <a:latin typeface="Barlow Condensed"/>
                <a:ea typeface="Barlow Condensed"/>
                <a:cs typeface="Barlow Condensed"/>
                <a:sym typeface="Barlow Condensed"/>
              </a:rPr>
              <a:t>Another solution</a:t>
            </a:r>
            <a:endParaRPr sz="1900" u="sng">
              <a:solidFill>
                <a:srgbClr val="434343"/>
              </a:solidFill>
              <a:latin typeface="Barlow Condensed"/>
              <a:ea typeface="Barlow Condensed"/>
              <a:cs typeface="Barlow Condensed"/>
              <a:sym typeface="Barlow Condensed"/>
            </a:endParaRPr>
          </a:p>
        </p:txBody>
      </p:sp>
      <p:sp>
        <p:nvSpPr>
          <p:cNvPr id="446" name="Google Shape;446;p39"/>
          <p:cNvSpPr txBox="1"/>
          <p:nvPr/>
        </p:nvSpPr>
        <p:spPr>
          <a:xfrm>
            <a:off x="3876300" y="2450900"/>
            <a:ext cx="5521800" cy="2696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Paid subscription: Monthly £10 or one-time £400 payment</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Manual board transfer: Boards downloaded on computer, manually transferred to tablet.</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Limited custom board creation: No option to create custom boards, only predefined ones available for download.</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Navigation complexity: Multiple menus to access communication board, not readily available.</a:t>
            </a:r>
            <a:endParaRPr sz="1600">
              <a:solidFill>
                <a:srgbClr val="434343"/>
              </a:solidFill>
              <a:latin typeface="Barlow Condensed"/>
              <a:ea typeface="Barlow Condensed"/>
              <a:cs typeface="Barlow Condensed"/>
              <a:sym typeface="Barlow Condensed"/>
            </a:endParaRPr>
          </a:p>
          <a:p>
            <a:pPr marL="457200" lvl="0" indent="-330200" algn="l" rtl="0">
              <a:lnSpc>
                <a:spcPct val="115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No user profiles: Unable to create profiles for different users on the same device.</a:t>
            </a:r>
            <a:endParaRPr sz="1600">
              <a:solidFill>
                <a:srgbClr val="434343"/>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name="Language School Newsletter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Office PowerPoint</Application>
  <PresentationFormat>On-screen Show (16:9)</PresentationFormat>
  <Paragraphs>168</Paragraphs>
  <Slides>26</Slides>
  <Notes>26</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Georgia</vt:lpstr>
      <vt:lpstr>Barlow Semi Condensed</vt:lpstr>
      <vt:lpstr>Barlow Semi Condensed Light</vt:lpstr>
      <vt:lpstr>Barlow Condensed</vt:lpstr>
      <vt:lpstr>Oxygen Light</vt:lpstr>
      <vt:lpstr>Fira Sans Extra Condensed</vt:lpstr>
      <vt:lpstr>Barlow</vt:lpstr>
      <vt:lpstr>Denk One</vt:lpstr>
      <vt:lpstr>Verdana</vt:lpstr>
      <vt:lpstr>Language School Newsletter By Slidesgo</vt:lpstr>
      <vt:lpstr>Simple Light</vt:lpstr>
      <vt:lpstr>Diburnik</vt:lpstr>
      <vt:lpstr>INTRODUCTION</vt:lpstr>
      <vt:lpstr>PowerPoint Presentation</vt:lpstr>
      <vt:lpstr>What is a Communication Board ?</vt:lpstr>
      <vt:lpstr>PowerPoint Presentation</vt:lpstr>
      <vt:lpstr>The Problem</vt:lpstr>
      <vt:lpstr>Related Work</vt:lpstr>
      <vt:lpstr>Available Existing Computerized Solutions</vt:lpstr>
      <vt:lpstr>Available Existing Computerized Solutions</vt:lpstr>
      <vt:lpstr>Semantic Augmentative Communication Boards </vt:lpstr>
      <vt:lpstr>Colorful Semantics (CS)</vt:lpstr>
      <vt:lpstr>Language Acquisition Through Motor Planning (LAMP)</vt:lpstr>
      <vt:lpstr>Semantic Grammar (SG)</vt:lpstr>
      <vt:lpstr>Expected Achievements</vt:lpstr>
      <vt:lpstr>Expected Achievements</vt:lpstr>
      <vt:lpstr>Main Features</vt:lpstr>
      <vt:lpstr>Project Architecture</vt:lpstr>
      <vt:lpstr>Use Case</vt:lpstr>
      <vt:lpstr>GUI Prototype</vt:lpstr>
      <vt:lpstr>GUI Prototype</vt:lpstr>
      <vt:lpstr>GUI Prototype</vt:lpstr>
      <vt:lpstr>Challenges</vt:lpstr>
      <vt:lpstr>Challenges</vt:lpstr>
      <vt:lpstr>Verification Plan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Diburnik</dc:title>
  <cp:lastModifiedBy>Sharon Sniti</cp:lastModifiedBy>
  <cp:revision>1</cp:revision>
  <dcterms:modified xsi:type="dcterms:W3CDTF">2023-06-25T21:18:22Z</dcterms:modified>
</cp:coreProperties>
</file>